
<file path=[Content_Types].xml><?xml version="1.0" encoding="utf-8"?>
<Types xmlns="http://schemas.openxmlformats.org/package/2006/content-types">
  <Default Extension="emf" ContentType="image/x-emf"/>
  <Default Extension="jpeg" ContentType="image/jpeg"/>
  <Default Extension="jpg" ContentType="image/jp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1750" r:id="rId2"/>
    <p:sldId id="2311" r:id="rId3"/>
    <p:sldId id="2312" r:id="rId4"/>
    <p:sldId id="2313" r:id="rId5"/>
    <p:sldId id="2314" r:id="rId6"/>
    <p:sldId id="1758" r:id="rId7"/>
  </p:sldIdLst>
  <p:sldSz cx="12192000" cy="6858000"/>
  <p:notesSz cx="6858000" cy="9144000"/>
  <p:defaultText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B8DE25C-F8A1-E2ED-2BA1-455CCCD84C51}" name="Jorge Alejandro Hidalgo López" initials="JH" userId="S::jhidalgo@icafe.cr::165ae0b1-4c40-4a51-b33d-0577af1465f0" providerId="AD"/>
  <p188:author id="{AE95C884-D084-C9DC-0CCA-D1FDF7D8394A}" name="MARIA VALERIA CORTES ARGUEDAS" initials="MC" userId="S::mcortesa@ulicori.net::8ca958ba-f199-46ff-81f1-9e8308162b65" providerId="AD"/>
  <p188:author id="{D3BC1BEE-A921-8A99-EEBF-820515B07BA4}" name="Alcides Quirós Madrigal" initials="AQ" userId="S::aquiros@icafe.cr::563ef6b0-44ac-4dc2-bb80-7730568c189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99057"/>
    <a:srgbClr val="83A589"/>
    <a:srgbClr val="6DA679"/>
    <a:srgbClr val="FFFFFF"/>
    <a:srgbClr val="34507B"/>
    <a:srgbClr val="008080"/>
    <a:srgbClr val="C00000"/>
    <a:srgbClr val="648F6C"/>
    <a:srgbClr val="FF66FF"/>
    <a:srgbClr val="0066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4FC059A-201B-48FE-A86A-BA28FB259A38}" v="7" dt="2025-06-24T17:53:23.164"/>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152" autoAdjust="0"/>
    <p:restoredTop sz="94660"/>
  </p:normalViewPr>
  <p:slideViewPr>
    <p:cSldViewPr snapToGrid="0" showGuides="1">
      <p:cViewPr varScale="1">
        <p:scale>
          <a:sx n="111" d="100"/>
          <a:sy n="111" d="100"/>
        </p:scale>
        <p:origin x="582"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5" Type="http://schemas.microsoft.com/office/2018/10/relationships/authors" Target="authors.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an Carlos Castillo Molina" userId="3321f39d-c43d-4dc1-aab8-e37c264880eb" providerId="ADAL" clId="{91C9DCFA-E64E-4208-88C8-430F42880896}"/>
    <pc:docChg chg="undo custSel delSld modSld">
      <pc:chgData name="Juan Carlos Castillo Molina" userId="3321f39d-c43d-4dc1-aab8-e37c264880eb" providerId="ADAL" clId="{91C9DCFA-E64E-4208-88C8-430F42880896}" dt="2025-04-22T20:15:38.710" v="150" actId="47"/>
      <pc:docMkLst>
        <pc:docMk/>
      </pc:docMkLst>
      <pc:sldChg chg="modSp mod">
        <pc:chgData name="Juan Carlos Castillo Molina" userId="3321f39d-c43d-4dc1-aab8-e37c264880eb" providerId="ADAL" clId="{91C9DCFA-E64E-4208-88C8-430F42880896}" dt="2025-04-22T16:47:07.018" v="5" actId="14100"/>
        <pc:sldMkLst>
          <pc:docMk/>
          <pc:sldMk cId="2794951255" sldId="1750"/>
        </pc:sldMkLst>
        <pc:spChg chg="mod">
          <ac:chgData name="Juan Carlos Castillo Molina" userId="3321f39d-c43d-4dc1-aab8-e37c264880eb" providerId="ADAL" clId="{91C9DCFA-E64E-4208-88C8-430F42880896}" dt="2025-04-22T16:47:07.018" v="5" actId="14100"/>
          <ac:spMkLst>
            <pc:docMk/>
            <pc:sldMk cId="2794951255" sldId="1750"/>
            <ac:spMk id="7" creationId="{3071343C-7329-FA2B-6A24-367A0C259788}"/>
          </ac:spMkLst>
        </pc:spChg>
      </pc:sldChg>
      <pc:sldChg chg="addSp delSp modSp mod">
        <pc:chgData name="Juan Carlos Castillo Molina" userId="3321f39d-c43d-4dc1-aab8-e37c264880eb" providerId="ADAL" clId="{91C9DCFA-E64E-4208-88C8-430F42880896}" dt="2025-04-22T17:43:43.841" v="137" actId="20577"/>
        <pc:sldMkLst>
          <pc:docMk/>
          <pc:sldMk cId="297164748" sldId="1758"/>
        </pc:sldMkLst>
        <pc:spChg chg="mod">
          <ac:chgData name="Juan Carlos Castillo Molina" userId="3321f39d-c43d-4dc1-aab8-e37c264880eb" providerId="ADAL" clId="{91C9DCFA-E64E-4208-88C8-430F42880896}" dt="2025-04-22T17:43:43.841" v="137" actId="20577"/>
          <ac:spMkLst>
            <pc:docMk/>
            <pc:sldMk cId="297164748" sldId="1758"/>
            <ac:spMk id="7" creationId="{CBB9D1AF-06A1-7CF2-9307-6F2C9FEA5A12}"/>
          </ac:spMkLst>
        </pc:spChg>
      </pc:sldChg>
      <pc:sldChg chg="addSp delSp modSp del mod">
        <pc:chgData name="Juan Carlos Castillo Molina" userId="3321f39d-c43d-4dc1-aab8-e37c264880eb" providerId="ADAL" clId="{91C9DCFA-E64E-4208-88C8-430F42880896}" dt="2025-04-22T20:15:38.710" v="150" actId="47"/>
        <pc:sldMkLst>
          <pc:docMk/>
          <pc:sldMk cId="1352064200" sldId="1761"/>
        </pc:sldMkLst>
      </pc:sldChg>
      <pc:sldChg chg="addSp delSp modSp mod">
        <pc:chgData name="Juan Carlos Castillo Molina" userId="3321f39d-c43d-4dc1-aab8-e37c264880eb" providerId="ADAL" clId="{91C9DCFA-E64E-4208-88C8-430F42880896}" dt="2025-04-22T16:51:21.309" v="77" actId="20577"/>
        <pc:sldMkLst>
          <pc:docMk/>
          <pc:sldMk cId="318005346" sldId="2311"/>
        </pc:sldMkLst>
        <pc:spChg chg="mod">
          <ac:chgData name="Juan Carlos Castillo Molina" userId="3321f39d-c43d-4dc1-aab8-e37c264880eb" providerId="ADAL" clId="{91C9DCFA-E64E-4208-88C8-430F42880896}" dt="2025-04-22T16:51:11.424" v="73" actId="20577"/>
          <ac:spMkLst>
            <pc:docMk/>
            <pc:sldMk cId="318005346" sldId="2311"/>
            <ac:spMk id="15" creationId="{95C04275-F165-ED49-7636-4A694CE6AAB1}"/>
          </ac:spMkLst>
        </pc:spChg>
        <pc:spChg chg="mod">
          <ac:chgData name="Juan Carlos Castillo Molina" userId="3321f39d-c43d-4dc1-aab8-e37c264880eb" providerId="ADAL" clId="{91C9DCFA-E64E-4208-88C8-430F42880896}" dt="2025-04-22T16:51:21.309" v="77" actId="20577"/>
          <ac:spMkLst>
            <pc:docMk/>
            <pc:sldMk cId="318005346" sldId="2311"/>
            <ac:spMk id="16" creationId="{A1DFD122-5BFF-8BBC-E4F3-A38AE297E0D5}"/>
          </ac:spMkLst>
        </pc:spChg>
      </pc:sldChg>
      <pc:sldChg chg="addSp delSp modSp mod">
        <pc:chgData name="Juan Carlos Castillo Molina" userId="3321f39d-c43d-4dc1-aab8-e37c264880eb" providerId="ADAL" clId="{91C9DCFA-E64E-4208-88C8-430F42880896}" dt="2025-04-22T17:37:52.894" v="99" actId="20577"/>
        <pc:sldMkLst>
          <pc:docMk/>
          <pc:sldMk cId="104138512" sldId="2312"/>
        </pc:sldMkLst>
        <pc:spChg chg="mod">
          <ac:chgData name="Juan Carlos Castillo Molina" userId="3321f39d-c43d-4dc1-aab8-e37c264880eb" providerId="ADAL" clId="{91C9DCFA-E64E-4208-88C8-430F42880896}" dt="2025-04-22T17:37:52.894" v="99" actId="20577"/>
          <ac:spMkLst>
            <pc:docMk/>
            <pc:sldMk cId="104138512" sldId="2312"/>
            <ac:spMk id="3" creationId="{B5B02D86-DEA4-215E-783F-4263A7D29537}"/>
          </ac:spMkLst>
        </pc:spChg>
        <pc:spChg chg="mod">
          <ac:chgData name="Juan Carlos Castillo Molina" userId="3321f39d-c43d-4dc1-aab8-e37c264880eb" providerId="ADAL" clId="{91C9DCFA-E64E-4208-88C8-430F42880896}" dt="2025-04-22T17:29:23.848" v="90" actId="20577"/>
          <ac:spMkLst>
            <pc:docMk/>
            <pc:sldMk cId="104138512" sldId="2312"/>
            <ac:spMk id="15" creationId="{B22AA3DE-CE47-F27A-DC3C-986C384CA947}"/>
          </ac:spMkLst>
        </pc:spChg>
      </pc:sldChg>
      <pc:sldChg chg="addSp delSp modSp mod">
        <pc:chgData name="Juan Carlos Castillo Molina" userId="3321f39d-c43d-4dc1-aab8-e37c264880eb" providerId="ADAL" clId="{91C9DCFA-E64E-4208-88C8-430F42880896}" dt="2025-04-22T17:59:19.287" v="149" actId="20577"/>
        <pc:sldMkLst>
          <pc:docMk/>
          <pc:sldMk cId="2372173353" sldId="2313"/>
        </pc:sldMkLst>
        <pc:spChg chg="mod">
          <ac:chgData name="Juan Carlos Castillo Molina" userId="3321f39d-c43d-4dc1-aab8-e37c264880eb" providerId="ADAL" clId="{91C9DCFA-E64E-4208-88C8-430F42880896}" dt="2025-04-22T17:59:19.287" v="149" actId="20577"/>
          <ac:spMkLst>
            <pc:docMk/>
            <pc:sldMk cId="2372173353" sldId="2313"/>
            <ac:spMk id="6" creationId="{F3302E7D-A604-8B97-76FD-70955570A7D3}"/>
          </ac:spMkLst>
        </pc:spChg>
      </pc:sldChg>
      <pc:sldChg chg="addSp delSp modSp mod">
        <pc:chgData name="Juan Carlos Castillo Molina" userId="3321f39d-c43d-4dc1-aab8-e37c264880eb" providerId="ADAL" clId="{91C9DCFA-E64E-4208-88C8-430F42880896}" dt="2025-04-22T17:41:41.100" v="118" actId="20577"/>
        <pc:sldMkLst>
          <pc:docMk/>
          <pc:sldMk cId="713914744" sldId="2314"/>
        </pc:sldMkLst>
        <pc:spChg chg="mod">
          <ac:chgData name="Juan Carlos Castillo Molina" userId="3321f39d-c43d-4dc1-aab8-e37c264880eb" providerId="ADAL" clId="{91C9DCFA-E64E-4208-88C8-430F42880896}" dt="2025-04-22T17:41:41.100" v="118" actId="20577"/>
          <ac:spMkLst>
            <pc:docMk/>
            <pc:sldMk cId="713914744" sldId="2314"/>
            <ac:spMk id="3" creationId="{2CFAD029-EDB6-14F2-E899-880B10452358}"/>
          </ac:spMkLst>
        </pc:spChg>
      </pc:sldChg>
    </pc:docChg>
  </pc:docChgLst>
  <pc:docChgLst>
    <pc:chgData name="Juan Carlos Castillo Molina" userId="3321f39d-c43d-4dc1-aab8-e37c264880eb" providerId="ADAL" clId="{C60F65C5-EFEF-4E94-AE99-20F2D231F3A1}"/>
    <pc:docChg chg="custSel modSld">
      <pc:chgData name="Juan Carlos Castillo Molina" userId="3321f39d-c43d-4dc1-aab8-e37c264880eb" providerId="ADAL" clId="{C60F65C5-EFEF-4E94-AE99-20F2D231F3A1}" dt="2025-05-20T18:51:20.558" v="71" actId="20577"/>
      <pc:docMkLst>
        <pc:docMk/>
      </pc:docMkLst>
      <pc:sldChg chg="modSp mod">
        <pc:chgData name="Juan Carlos Castillo Molina" userId="3321f39d-c43d-4dc1-aab8-e37c264880eb" providerId="ADAL" clId="{C60F65C5-EFEF-4E94-AE99-20F2D231F3A1}" dt="2025-05-20T18:43:08.589" v="3" actId="20577"/>
        <pc:sldMkLst>
          <pc:docMk/>
          <pc:sldMk cId="2794951255" sldId="1750"/>
        </pc:sldMkLst>
        <pc:spChg chg="mod">
          <ac:chgData name="Juan Carlos Castillo Molina" userId="3321f39d-c43d-4dc1-aab8-e37c264880eb" providerId="ADAL" clId="{C60F65C5-EFEF-4E94-AE99-20F2D231F3A1}" dt="2025-05-20T18:43:08.589" v="3" actId="20577"/>
          <ac:spMkLst>
            <pc:docMk/>
            <pc:sldMk cId="2794951255" sldId="1750"/>
            <ac:spMk id="7" creationId="{3071343C-7329-FA2B-6A24-367A0C259788}"/>
          </ac:spMkLst>
        </pc:spChg>
      </pc:sldChg>
      <pc:sldChg chg="addSp delSp modSp mod">
        <pc:chgData name="Juan Carlos Castillo Molina" userId="3321f39d-c43d-4dc1-aab8-e37c264880eb" providerId="ADAL" clId="{C60F65C5-EFEF-4E94-AE99-20F2D231F3A1}" dt="2025-05-20T18:51:20.558" v="71" actId="20577"/>
        <pc:sldMkLst>
          <pc:docMk/>
          <pc:sldMk cId="297164748" sldId="1758"/>
        </pc:sldMkLst>
        <pc:spChg chg="mod">
          <ac:chgData name="Juan Carlos Castillo Molina" userId="3321f39d-c43d-4dc1-aab8-e37c264880eb" providerId="ADAL" clId="{C60F65C5-EFEF-4E94-AE99-20F2D231F3A1}" dt="2025-05-20T18:51:20.558" v="71" actId="20577"/>
          <ac:spMkLst>
            <pc:docMk/>
            <pc:sldMk cId="297164748" sldId="1758"/>
            <ac:spMk id="7" creationId="{CBB9D1AF-06A1-7CF2-9307-6F2C9FEA5A12}"/>
          </ac:spMkLst>
        </pc:spChg>
      </pc:sldChg>
      <pc:sldChg chg="addSp delSp modSp mod">
        <pc:chgData name="Juan Carlos Castillo Molina" userId="3321f39d-c43d-4dc1-aab8-e37c264880eb" providerId="ADAL" clId="{C60F65C5-EFEF-4E94-AE99-20F2D231F3A1}" dt="2025-05-20T18:44:24.182" v="22" actId="20577"/>
        <pc:sldMkLst>
          <pc:docMk/>
          <pc:sldMk cId="318005346" sldId="2311"/>
        </pc:sldMkLst>
        <pc:spChg chg="mod">
          <ac:chgData name="Juan Carlos Castillo Molina" userId="3321f39d-c43d-4dc1-aab8-e37c264880eb" providerId="ADAL" clId="{C60F65C5-EFEF-4E94-AE99-20F2D231F3A1}" dt="2025-05-20T18:44:24.182" v="22" actId="20577"/>
          <ac:spMkLst>
            <pc:docMk/>
            <pc:sldMk cId="318005346" sldId="2311"/>
            <ac:spMk id="16" creationId="{A1DFD122-5BFF-8BBC-E4F3-A38AE297E0D5}"/>
          </ac:spMkLst>
        </pc:spChg>
      </pc:sldChg>
      <pc:sldChg chg="addSp delSp modSp mod">
        <pc:chgData name="Juan Carlos Castillo Molina" userId="3321f39d-c43d-4dc1-aab8-e37c264880eb" providerId="ADAL" clId="{C60F65C5-EFEF-4E94-AE99-20F2D231F3A1}" dt="2025-05-20T18:46:56.860" v="45" actId="20577"/>
        <pc:sldMkLst>
          <pc:docMk/>
          <pc:sldMk cId="104138512" sldId="2312"/>
        </pc:sldMkLst>
        <pc:spChg chg="mod">
          <ac:chgData name="Juan Carlos Castillo Molina" userId="3321f39d-c43d-4dc1-aab8-e37c264880eb" providerId="ADAL" clId="{C60F65C5-EFEF-4E94-AE99-20F2D231F3A1}" dt="2025-05-20T18:46:56.860" v="45" actId="20577"/>
          <ac:spMkLst>
            <pc:docMk/>
            <pc:sldMk cId="104138512" sldId="2312"/>
            <ac:spMk id="3" creationId="{B5B02D86-DEA4-215E-783F-4263A7D29537}"/>
          </ac:spMkLst>
        </pc:spChg>
        <pc:spChg chg="mod">
          <ac:chgData name="Juan Carlos Castillo Molina" userId="3321f39d-c43d-4dc1-aab8-e37c264880eb" providerId="ADAL" clId="{C60F65C5-EFEF-4E94-AE99-20F2D231F3A1}" dt="2025-05-20T18:44:35.577" v="30" actId="20577"/>
          <ac:spMkLst>
            <pc:docMk/>
            <pc:sldMk cId="104138512" sldId="2312"/>
            <ac:spMk id="15" creationId="{B22AA3DE-CE47-F27A-DC3C-986C384CA947}"/>
          </ac:spMkLst>
        </pc:spChg>
      </pc:sldChg>
      <pc:sldChg chg="addSp delSp modSp mod">
        <pc:chgData name="Juan Carlos Castillo Molina" userId="3321f39d-c43d-4dc1-aab8-e37c264880eb" providerId="ADAL" clId="{C60F65C5-EFEF-4E94-AE99-20F2D231F3A1}" dt="2025-05-20T18:43:45.094" v="14" actId="20577"/>
        <pc:sldMkLst>
          <pc:docMk/>
          <pc:sldMk cId="2372173353" sldId="2313"/>
        </pc:sldMkLst>
        <pc:spChg chg="mod">
          <ac:chgData name="Juan Carlos Castillo Molina" userId="3321f39d-c43d-4dc1-aab8-e37c264880eb" providerId="ADAL" clId="{C60F65C5-EFEF-4E94-AE99-20F2D231F3A1}" dt="2025-05-20T18:43:45.094" v="14" actId="20577"/>
          <ac:spMkLst>
            <pc:docMk/>
            <pc:sldMk cId="2372173353" sldId="2313"/>
            <ac:spMk id="6" creationId="{F3302E7D-A604-8B97-76FD-70955570A7D3}"/>
          </ac:spMkLst>
        </pc:spChg>
      </pc:sldChg>
      <pc:sldChg chg="addSp delSp modSp mod">
        <pc:chgData name="Juan Carlos Castillo Molina" userId="3321f39d-c43d-4dc1-aab8-e37c264880eb" providerId="ADAL" clId="{C60F65C5-EFEF-4E94-AE99-20F2D231F3A1}" dt="2025-05-20T18:49:50.663" v="60" actId="20577"/>
        <pc:sldMkLst>
          <pc:docMk/>
          <pc:sldMk cId="713914744" sldId="2314"/>
        </pc:sldMkLst>
        <pc:spChg chg="mod">
          <ac:chgData name="Juan Carlos Castillo Molina" userId="3321f39d-c43d-4dc1-aab8-e37c264880eb" providerId="ADAL" clId="{C60F65C5-EFEF-4E94-AE99-20F2D231F3A1}" dt="2025-05-20T18:49:50.663" v="60" actId="20577"/>
          <ac:spMkLst>
            <pc:docMk/>
            <pc:sldMk cId="713914744" sldId="2314"/>
            <ac:spMk id="3" creationId="{2CFAD029-EDB6-14F2-E899-880B10452358}"/>
          </ac:spMkLst>
        </pc:spChg>
      </pc:sldChg>
    </pc:docChg>
  </pc:docChgLst>
  <pc:docChgLst>
    <pc:chgData name="Juan Carlos Castillo Molina" userId="3321f39d-c43d-4dc1-aab8-e37c264880eb" providerId="ADAL" clId="{95F44196-E748-42B9-A44E-D74E45C4A0F2}"/>
    <pc:docChg chg="undo redo custSel modSld">
      <pc:chgData name="Juan Carlos Castillo Molina" userId="3321f39d-c43d-4dc1-aab8-e37c264880eb" providerId="ADAL" clId="{95F44196-E748-42B9-A44E-D74E45C4A0F2}" dt="2025-05-27T17:07:30.189" v="81" actId="113"/>
      <pc:docMkLst>
        <pc:docMk/>
      </pc:docMkLst>
      <pc:sldChg chg="modSp mod">
        <pc:chgData name="Juan Carlos Castillo Molina" userId="3321f39d-c43d-4dc1-aab8-e37c264880eb" providerId="ADAL" clId="{95F44196-E748-42B9-A44E-D74E45C4A0F2}" dt="2025-05-27T14:50:15.319" v="3" actId="20577"/>
        <pc:sldMkLst>
          <pc:docMk/>
          <pc:sldMk cId="2794951255" sldId="1750"/>
        </pc:sldMkLst>
        <pc:spChg chg="mod">
          <ac:chgData name="Juan Carlos Castillo Molina" userId="3321f39d-c43d-4dc1-aab8-e37c264880eb" providerId="ADAL" clId="{95F44196-E748-42B9-A44E-D74E45C4A0F2}" dt="2025-05-27T14:50:15.319" v="3" actId="20577"/>
          <ac:spMkLst>
            <pc:docMk/>
            <pc:sldMk cId="2794951255" sldId="1750"/>
            <ac:spMk id="7" creationId="{3071343C-7329-FA2B-6A24-367A0C259788}"/>
          </ac:spMkLst>
        </pc:spChg>
      </pc:sldChg>
      <pc:sldChg chg="addSp delSp modSp mod">
        <pc:chgData name="Juan Carlos Castillo Molina" userId="3321f39d-c43d-4dc1-aab8-e37c264880eb" providerId="ADAL" clId="{95F44196-E748-42B9-A44E-D74E45C4A0F2}" dt="2025-05-27T15:00:53.558" v="71" actId="20577"/>
        <pc:sldMkLst>
          <pc:docMk/>
          <pc:sldMk cId="297164748" sldId="1758"/>
        </pc:sldMkLst>
        <pc:spChg chg="mod">
          <ac:chgData name="Juan Carlos Castillo Molina" userId="3321f39d-c43d-4dc1-aab8-e37c264880eb" providerId="ADAL" clId="{95F44196-E748-42B9-A44E-D74E45C4A0F2}" dt="2025-05-27T15:00:53.558" v="71" actId="20577"/>
          <ac:spMkLst>
            <pc:docMk/>
            <pc:sldMk cId="297164748" sldId="1758"/>
            <ac:spMk id="7" creationId="{CBB9D1AF-06A1-7CF2-9307-6F2C9FEA5A12}"/>
          </ac:spMkLst>
        </pc:spChg>
      </pc:sldChg>
      <pc:sldChg chg="addSp delSp modSp mod">
        <pc:chgData name="Juan Carlos Castillo Molina" userId="3321f39d-c43d-4dc1-aab8-e37c264880eb" providerId="ADAL" clId="{95F44196-E748-42B9-A44E-D74E45C4A0F2}" dt="2025-05-27T17:07:30.189" v="81" actId="113"/>
        <pc:sldMkLst>
          <pc:docMk/>
          <pc:sldMk cId="318005346" sldId="2311"/>
        </pc:sldMkLst>
        <pc:spChg chg="mod">
          <ac:chgData name="Juan Carlos Castillo Molina" userId="3321f39d-c43d-4dc1-aab8-e37c264880eb" providerId="ADAL" clId="{95F44196-E748-42B9-A44E-D74E45C4A0F2}" dt="2025-05-27T14:52:01.416" v="24" actId="20577"/>
          <ac:spMkLst>
            <pc:docMk/>
            <pc:sldMk cId="318005346" sldId="2311"/>
            <ac:spMk id="16" creationId="{A1DFD122-5BFF-8BBC-E4F3-A38AE297E0D5}"/>
          </ac:spMkLst>
        </pc:spChg>
      </pc:sldChg>
      <pc:sldChg chg="addSp delSp modSp mod">
        <pc:chgData name="Juan Carlos Castillo Molina" userId="3321f39d-c43d-4dc1-aab8-e37c264880eb" providerId="ADAL" clId="{95F44196-E748-42B9-A44E-D74E45C4A0F2}" dt="2025-05-27T14:55:24.394" v="48" actId="20577"/>
        <pc:sldMkLst>
          <pc:docMk/>
          <pc:sldMk cId="104138512" sldId="2312"/>
        </pc:sldMkLst>
        <pc:spChg chg="mod">
          <ac:chgData name="Juan Carlos Castillo Molina" userId="3321f39d-c43d-4dc1-aab8-e37c264880eb" providerId="ADAL" clId="{95F44196-E748-42B9-A44E-D74E45C4A0F2}" dt="2025-05-27T14:55:24.394" v="48" actId="20577"/>
          <ac:spMkLst>
            <pc:docMk/>
            <pc:sldMk cId="104138512" sldId="2312"/>
            <ac:spMk id="3" creationId="{B5B02D86-DEA4-215E-783F-4263A7D29537}"/>
          </ac:spMkLst>
        </pc:spChg>
        <pc:spChg chg="mod">
          <ac:chgData name="Juan Carlos Castillo Molina" userId="3321f39d-c43d-4dc1-aab8-e37c264880eb" providerId="ADAL" clId="{95F44196-E748-42B9-A44E-D74E45C4A0F2}" dt="2025-05-27T14:52:13.113" v="32" actId="20577"/>
          <ac:spMkLst>
            <pc:docMk/>
            <pc:sldMk cId="104138512" sldId="2312"/>
            <ac:spMk id="15" creationId="{B22AA3DE-CE47-F27A-DC3C-986C384CA947}"/>
          </ac:spMkLst>
        </pc:spChg>
      </pc:sldChg>
      <pc:sldChg chg="addSp delSp modSp mod">
        <pc:chgData name="Juan Carlos Castillo Molina" userId="3321f39d-c43d-4dc1-aab8-e37c264880eb" providerId="ADAL" clId="{95F44196-E748-42B9-A44E-D74E45C4A0F2}" dt="2025-05-27T14:51:09.605" v="14" actId="1076"/>
        <pc:sldMkLst>
          <pc:docMk/>
          <pc:sldMk cId="2372173353" sldId="2313"/>
        </pc:sldMkLst>
        <pc:spChg chg="mod">
          <ac:chgData name="Juan Carlos Castillo Molina" userId="3321f39d-c43d-4dc1-aab8-e37c264880eb" providerId="ADAL" clId="{95F44196-E748-42B9-A44E-D74E45C4A0F2}" dt="2025-05-27T14:51:02.974" v="13" actId="20577"/>
          <ac:spMkLst>
            <pc:docMk/>
            <pc:sldMk cId="2372173353" sldId="2313"/>
            <ac:spMk id="6" creationId="{F3302E7D-A604-8B97-76FD-70955570A7D3}"/>
          </ac:spMkLst>
        </pc:spChg>
      </pc:sldChg>
      <pc:sldChg chg="addSp delSp modSp mod">
        <pc:chgData name="Juan Carlos Castillo Molina" userId="3321f39d-c43d-4dc1-aab8-e37c264880eb" providerId="ADAL" clId="{95F44196-E748-42B9-A44E-D74E45C4A0F2}" dt="2025-05-27T14:59:19.704" v="62" actId="20577"/>
        <pc:sldMkLst>
          <pc:docMk/>
          <pc:sldMk cId="713914744" sldId="2314"/>
        </pc:sldMkLst>
        <pc:spChg chg="mod">
          <ac:chgData name="Juan Carlos Castillo Molina" userId="3321f39d-c43d-4dc1-aab8-e37c264880eb" providerId="ADAL" clId="{95F44196-E748-42B9-A44E-D74E45C4A0F2}" dt="2025-05-27T14:59:19.704" v="62" actId="20577"/>
          <ac:spMkLst>
            <pc:docMk/>
            <pc:sldMk cId="713914744" sldId="2314"/>
            <ac:spMk id="3" creationId="{2CFAD029-EDB6-14F2-E899-880B10452358}"/>
          </ac:spMkLst>
        </pc:spChg>
      </pc:sldChg>
    </pc:docChg>
  </pc:docChgLst>
  <pc:docChgLst>
    <pc:chgData name="Juan Carlos Castillo Molina" userId="3321f39d-c43d-4dc1-aab8-e37c264880eb" providerId="ADAL" clId="{1E6C74B7-6B86-4405-8282-2FE8AB2ED110}"/>
    <pc:docChg chg="custSel modSld">
      <pc:chgData name="Juan Carlos Castillo Molina" userId="3321f39d-c43d-4dc1-aab8-e37c264880eb" providerId="ADAL" clId="{1E6C74B7-6B86-4405-8282-2FE8AB2ED110}" dt="2025-06-10T18:43:17.186" v="67" actId="1076"/>
      <pc:docMkLst>
        <pc:docMk/>
      </pc:docMkLst>
      <pc:sldChg chg="modSp mod">
        <pc:chgData name="Juan Carlos Castillo Molina" userId="3321f39d-c43d-4dc1-aab8-e37c264880eb" providerId="ADAL" clId="{1E6C74B7-6B86-4405-8282-2FE8AB2ED110}" dt="2025-06-10T18:20:41.515" v="7" actId="20577"/>
        <pc:sldMkLst>
          <pc:docMk/>
          <pc:sldMk cId="2794951255" sldId="1750"/>
        </pc:sldMkLst>
        <pc:spChg chg="mod">
          <ac:chgData name="Juan Carlos Castillo Molina" userId="3321f39d-c43d-4dc1-aab8-e37c264880eb" providerId="ADAL" clId="{1E6C74B7-6B86-4405-8282-2FE8AB2ED110}" dt="2025-06-10T18:20:41.515" v="7" actId="20577"/>
          <ac:spMkLst>
            <pc:docMk/>
            <pc:sldMk cId="2794951255" sldId="1750"/>
            <ac:spMk id="7" creationId="{3071343C-7329-FA2B-6A24-367A0C259788}"/>
          </ac:spMkLst>
        </pc:spChg>
      </pc:sldChg>
      <pc:sldChg chg="addSp delSp modSp mod">
        <pc:chgData name="Juan Carlos Castillo Molina" userId="3321f39d-c43d-4dc1-aab8-e37c264880eb" providerId="ADAL" clId="{1E6C74B7-6B86-4405-8282-2FE8AB2ED110}" dt="2025-06-10T18:39:42.865" v="50" actId="20577"/>
        <pc:sldMkLst>
          <pc:docMk/>
          <pc:sldMk cId="297164748" sldId="1758"/>
        </pc:sldMkLst>
        <pc:spChg chg="mod">
          <ac:chgData name="Juan Carlos Castillo Molina" userId="3321f39d-c43d-4dc1-aab8-e37c264880eb" providerId="ADAL" clId="{1E6C74B7-6B86-4405-8282-2FE8AB2ED110}" dt="2025-06-10T18:39:42.865" v="50" actId="20577"/>
          <ac:spMkLst>
            <pc:docMk/>
            <pc:sldMk cId="297164748" sldId="1758"/>
            <ac:spMk id="7" creationId="{CBB9D1AF-06A1-7CF2-9307-6F2C9FEA5A12}"/>
          </ac:spMkLst>
        </pc:spChg>
      </pc:sldChg>
      <pc:sldChg chg="addSp delSp modSp mod">
        <pc:chgData name="Juan Carlos Castillo Molina" userId="3321f39d-c43d-4dc1-aab8-e37c264880eb" providerId="ADAL" clId="{1E6C74B7-6B86-4405-8282-2FE8AB2ED110}" dt="2025-06-10T18:21:13.741" v="13" actId="20577"/>
        <pc:sldMkLst>
          <pc:docMk/>
          <pc:sldMk cId="318005346" sldId="2311"/>
        </pc:sldMkLst>
        <pc:spChg chg="mod">
          <ac:chgData name="Juan Carlos Castillo Molina" userId="3321f39d-c43d-4dc1-aab8-e37c264880eb" providerId="ADAL" clId="{1E6C74B7-6B86-4405-8282-2FE8AB2ED110}" dt="2025-06-10T18:21:13.741" v="13" actId="20577"/>
          <ac:spMkLst>
            <pc:docMk/>
            <pc:sldMk cId="318005346" sldId="2311"/>
            <ac:spMk id="16" creationId="{A1DFD122-5BFF-8BBC-E4F3-A38AE297E0D5}"/>
          </ac:spMkLst>
        </pc:spChg>
      </pc:sldChg>
      <pc:sldChg chg="addSp delSp modSp mod">
        <pc:chgData name="Juan Carlos Castillo Molina" userId="3321f39d-c43d-4dc1-aab8-e37c264880eb" providerId="ADAL" clId="{1E6C74B7-6B86-4405-8282-2FE8AB2ED110}" dt="2025-06-10T18:43:17.186" v="67" actId="1076"/>
        <pc:sldMkLst>
          <pc:docMk/>
          <pc:sldMk cId="104138512" sldId="2312"/>
        </pc:sldMkLst>
        <pc:spChg chg="mod">
          <ac:chgData name="Juan Carlos Castillo Molina" userId="3321f39d-c43d-4dc1-aab8-e37c264880eb" providerId="ADAL" clId="{1E6C74B7-6B86-4405-8282-2FE8AB2ED110}" dt="2025-06-10T18:34:55.172" v="29" actId="20577"/>
          <ac:spMkLst>
            <pc:docMk/>
            <pc:sldMk cId="104138512" sldId="2312"/>
            <ac:spMk id="3" creationId="{B5B02D86-DEA4-215E-783F-4263A7D29537}"/>
          </ac:spMkLst>
        </pc:spChg>
        <pc:spChg chg="mod">
          <ac:chgData name="Juan Carlos Castillo Molina" userId="3321f39d-c43d-4dc1-aab8-e37c264880eb" providerId="ADAL" clId="{1E6C74B7-6B86-4405-8282-2FE8AB2ED110}" dt="2025-06-10T18:32:01.572" v="21" actId="20577"/>
          <ac:spMkLst>
            <pc:docMk/>
            <pc:sldMk cId="104138512" sldId="2312"/>
            <ac:spMk id="15" creationId="{B22AA3DE-CE47-F27A-DC3C-986C384CA947}"/>
          </ac:spMkLst>
        </pc:spChg>
      </pc:sldChg>
      <pc:sldChg chg="addSp delSp modSp mod">
        <pc:chgData name="Juan Carlos Castillo Molina" userId="3321f39d-c43d-4dc1-aab8-e37c264880eb" providerId="ADAL" clId="{1E6C74B7-6B86-4405-8282-2FE8AB2ED110}" dt="2025-06-10T18:41:35.662" v="61" actId="20577"/>
        <pc:sldMkLst>
          <pc:docMk/>
          <pc:sldMk cId="2372173353" sldId="2313"/>
        </pc:sldMkLst>
        <pc:spChg chg="mod">
          <ac:chgData name="Juan Carlos Castillo Molina" userId="3321f39d-c43d-4dc1-aab8-e37c264880eb" providerId="ADAL" clId="{1E6C74B7-6B86-4405-8282-2FE8AB2ED110}" dt="2025-06-10T18:41:35.662" v="61" actId="20577"/>
          <ac:spMkLst>
            <pc:docMk/>
            <pc:sldMk cId="2372173353" sldId="2313"/>
            <ac:spMk id="6" creationId="{F3302E7D-A604-8B97-76FD-70955570A7D3}"/>
          </ac:spMkLst>
        </pc:spChg>
      </pc:sldChg>
      <pc:sldChg chg="addSp delSp modSp mod">
        <pc:chgData name="Juan Carlos Castillo Molina" userId="3321f39d-c43d-4dc1-aab8-e37c264880eb" providerId="ADAL" clId="{1E6C74B7-6B86-4405-8282-2FE8AB2ED110}" dt="2025-06-10T18:38:05.904" v="41" actId="20577"/>
        <pc:sldMkLst>
          <pc:docMk/>
          <pc:sldMk cId="713914744" sldId="2314"/>
        </pc:sldMkLst>
        <pc:spChg chg="mod">
          <ac:chgData name="Juan Carlos Castillo Molina" userId="3321f39d-c43d-4dc1-aab8-e37c264880eb" providerId="ADAL" clId="{1E6C74B7-6B86-4405-8282-2FE8AB2ED110}" dt="2025-06-10T18:38:05.904" v="41" actId="20577"/>
          <ac:spMkLst>
            <pc:docMk/>
            <pc:sldMk cId="713914744" sldId="2314"/>
            <ac:spMk id="3" creationId="{2CFAD029-EDB6-14F2-E899-880B10452358}"/>
          </ac:spMkLst>
        </pc:spChg>
      </pc:sldChg>
    </pc:docChg>
  </pc:docChgLst>
  <pc:docChgLst>
    <pc:chgData name="Juan Carlos Castillo Molina" userId="3321f39d-c43d-4dc1-aab8-e37c264880eb" providerId="ADAL" clId="{F4FC059A-201B-48FE-A86A-BA28FB259A38}"/>
    <pc:docChg chg="custSel modSld">
      <pc:chgData name="Juan Carlos Castillo Molina" userId="3321f39d-c43d-4dc1-aab8-e37c264880eb" providerId="ADAL" clId="{F4FC059A-201B-48FE-A86A-BA28FB259A38}" dt="2025-06-24T17:53:32.794" v="76" actId="1076"/>
      <pc:docMkLst>
        <pc:docMk/>
      </pc:docMkLst>
      <pc:sldChg chg="modSp mod">
        <pc:chgData name="Juan Carlos Castillo Molina" userId="3321f39d-c43d-4dc1-aab8-e37c264880eb" providerId="ADAL" clId="{F4FC059A-201B-48FE-A86A-BA28FB259A38}" dt="2025-06-24T17:36:57.354" v="4" actId="1076"/>
        <pc:sldMkLst>
          <pc:docMk/>
          <pc:sldMk cId="2794951255" sldId="1750"/>
        </pc:sldMkLst>
        <pc:spChg chg="mod">
          <ac:chgData name="Juan Carlos Castillo Molina" userId="3321f39d-c43d-4dc1-aab8-e37c264880eb" providerId="ADAL" clId="{F4FC059A-201B-48FE-A86A-BA28FB259A38}" dt="2025-06-24T17:36:55.984" v="3" actId="20577"/>
          <ac:spMkLst>
            <pc:docMk/>
            <pc:sldMk cId="2794951255" sldId="1750"/>
            <ac:spMk id="7" creationId="{3071343C-7329-FA2B-6A24-367A0C259788}"/>
          </ac:spMkLst>
        </pc:spChg>
        <pc:picChg chg="mod">
          <ac:chgData name="Juan Carlos Castillo Molina" userId="3321f39d-c43d-4dc1-aab8-e37c264880eb" providerId="ADAL" clId="{F4FC059A-201B-48FE-A86A-BA28FB259A38}" dt="2025-06-24T17:36:57.354" v="4" actId="1076"/>
          <ac:picMkLst>
            <pc:docMk/>
            <pc:sldMk cId="2794951255" sldId="1750"/>
            <ac:picMk id="24" creationId="{23920473-B032-874F-B9DB-3B3F8F5EC238}"/>
          </ac:picMkLst>
        </pc:picChg>
      </pc:sldChg>
      <pc:sldChg chg="addSp delSp modSp mod">
        <pc:chgData name="Juan Carlos Castillo Molina" userId="3321f39d-c43d-4dc1-aab8-e37c264880eb" providerId="ADAL" clId="{F4FC059A-201B-48FE-A86A-BA28FB259A38}" dt="2025-06-24T17:52:04.047" v="71" actId="20577"/>
        <pc:sldMkLst>
          <pc:docMk/>
          <pc:sldMk cId="297164748" sldId="1758"/>
        </pc:sldMkLst>
        <pc:spChg chg="mod">
          <ac:chgData name="Juan Carlos Castillo Molina" userId="3321f39d-c43d-4dc1-aab8-e37c264880eb" providerId="ADAL" clId="{F4FC059A-201B-48FE-A86A-BA28FB259A38}" dt="2025-06-24T17:52:04.047" v="71" actId="20577"/>
          <ac:spMkLst>
            <pc:docMk/>
            <pc:sldMk cId="297164748" sldId="1758"/>
            <ac:spMk id="7" creationId="{CBB9D1AF-06A1-7CF2-9307-6F2C9FEA5A12}"/>
          </ac:spMkLst>
        </pc:spChg>
        <pc:graphicFrameChg chg="add mod modGraphic">
          <ac:chgData name="Juan Carlos Castillo Molina" userId="3321f39d-c43d-4dc1-aab8-e37c264880eb" providerId="ADAL" clId="{F4FC059A-201B-48FE-A86A-BA28FB259A38}" dt="2025-06-24T17:51:58.874" v="67" actId="1076"/>
          <ac:graphicFrameMkLst>
            <pc:docMk/>
            <pc:sldMk cId="297164748" sldId="1758"/>
            <ac:graphicFrameMk id="3" creationId="{CC7C3D41-2494-272F-1B19-A4E6D361E582}"/>
          </ac:graphicFrameMkLst>
        </pc:graphicFrameChg>
        <pc:graphicFrameChg chg="del">
          <ac:chgData name="Juan Carlos Castillo Molina" userId="3321f39d-c43d-4dc1-aab8-e37c264880eb" providerId="ADAL" clId="{F4FC059A-201B-48FE-A86A-BA28FB259A38}" dt="2025-06-24T17:47:26.896" v="62" actId="478"/>
          <ac:graphicFrameMkLst>
            <pc:docMk/>
            <pc:sldMk cId="297164748" sldId="1758"/>
            <ac:graphicFrameMk id="8" creationId="{8DF9C40C-E638-8128-F8AD-257327868D6D}"/>
          </ac:graphicFrameMkLst>
        </pc:graphicFrameChg>
      </pc:sldChg>
      <pc:sldChg chg="addSp delSp modSp mod">
        <pc:chgData name="Juan Carlos Castillo Molina" userId="3321f39d-c43d-4dc1-aab8-e37c264880eb" providerId="ADAL" clId="{F4FC059A-201B-48FE-A86A-BA28FB259A38}" dt="2025-06-24T17:39:37.587" v="27" actId="20577"/>
        <pc:sldMkLst>
          <pc:docMk/>
          <pc:sldMk cId="318005346" sldId="2311"/>
        </pc:sldMkLst>
        <pc:spChg chg="mod">
          <ac:chgData name="Juan Carlos Castillo Molina" userId="3321f39d-c43d-4dc1-aab8-e37c264880eb" providerId="ADAL" clId="{F4FC059A-201B-48FE-A86A-BA28FB259A38}" dt="2025-06-24T17:39:37.587" v="27" actId="20577"/>
          <ac:spMkLst>
            <pc:docMk/>
            <pc:sldMk cId="318005346" sldId="2311"/>
            <ac:spMk id="16" creationId="{A1DFD122-5BFF-8BBC-E4F3-A38AE297E0D5}"/>
          </ac:spMkLst>
        </pc:spChg>
        <pc:graphicFrameChg chg="del">
          <ac:chgData name="Juan Carlos Castillo Molina" userId="3321f39d-c43d-4dc1-aab8-e37c264880eb" providerId="ADAL" clId="{F4FC059A-201B-48FE-A86A-BA28FB259A38}" dt="2025-06-24T17:39:25.304" v="18" actId="478"/>
          <ac:graphicFrameMkLst>
            <pc:docMk/>
            <pc:sldMk cId="318005346" sldId="2311"/>
            <ac:graphicFrameMk id="2" creationId="{4D94A3AD-1532-D19D-4F31-9E472904D556}"/>
          </ac:graphicFrameMkLst>
        </pc:graphicFrameChg>
        <pc:graphicFrameChg chg="add mod modGraphic">
          <ac:chgData name="Juan Carlos Castillo Molina" userId="3321f39d-c43d-4dc1-aab8-e37c264880eb" providerId="ADAL" clId="{F4FC059A-201B-48FE-A86A-BA28FB259A38}" dt="2025-06-24T17:39:33.837" v="21" actId="14100"/>
          <ac:graphicFrameMkLst>
            <pc:docMk/>
            <pc:sldMk cId="318005346" sldId="2311"/>
            <ac:graphicFrameMk id="3" creationId="{ECB52DDA-3E87-2820-D434-CBF5AA800F67}"/>
          </ac:graphicFrameMkLst>
        </pc:graphicFrameChg>
      </pc:sldChg>
      <pc:sldChg chg="addSp delSp modSp mod">
        <pc:chgData name="Juan Carlos Castillo Molina" userId="3321f39d-c43d-4dc1-aab8-e37c264880eb" providerId="ADAL" clId="{F4FC059A-201B-48FE-A86A-BA28FB259A38}" dt="2025-06-24T17:53:32.794" v="76" actId="1076"/>
        <pc:sldMkLst>
          <pc:docMk/>
          <pc:sldMk cId="104138512" sldId="2312"/>
        </pc:sldMkLst>
        <pc:spChg chg="mod">
          <ac:chgData name="Juan Carlos Castillo Molina" userId="3321f39d-c43d-4dc1-aab8-e37c264880eb" providerId="ADAL" clId="{F4FC059A-201B-48FE-A86A-BA28FB259A38}" dt="2025-06-24T17:42:53.734" v="46" actId="20577"/>
          <ac:spMkLst>
            <pc:docMk/>
            <pc:sldMk cId="104138512" sldId="2312"/>
            <ac:spMk id="3" creationId="{B5B02D86-DEA4-215E-783F-4263A7D29537}"/>
          </ac:spMkLst>
        </pc:spChg>
        <pc:spChg chg="mod">
          <ac:chgData name="Juan Carlos Castillo Molina" userId="3321f39d-c43d-4dc1-aab8-e37c264880eb" providerId="ADAL" clId="{F4FC059A-201B-48FE-A86A-BA28FB259A38}" dt="2025-06-24T17:39:52.403" v="35" actId="20577"/>
          <ac:spMkLst>
            <pc:docMk/>
            <pc:sldMk cId="104138512" sldId="2312"/>
            <ac:spMk id="15" creationId="{B22AA3DE-CE47-F27A-DC3C-986C384CA947}"/>
          </ac:spMkLst>
        </pc:spChg>
        <pc:graphicFrameChg chg="add mod modGraphic">
          <ac:chgData name="Juan Carlos Castillo Molina" userId="3321f39d-c43d-4dc1-aab8-e37c264880eb" providerId="ADAL" clId="{F4FC059A-201B-48FE-A86A-BA28FB259A38}" dt="2025-06-24T17:42:48.710" v="42" actId="14100"/>
          <ac:graphicFrameMkLst>
            <pc:docMk/>
            <pc:sldMk cId="104138512" sldId="2312"/>
            <ac:graphicFrameMk id="4" creationId="{75EF0879-2B20-16BB-77C5-DAF69EF5D45A}"/>
          </ac:graphicFrameMkLst>
        </pc:graphicFrameChg>
        <pc:graphicFrameChg chg="del">
          <ac:chgData name="Juan Carlos Castillo Molina" userId="3321f39d-c43d-4dc1-aab8-e37c264880eb" providerId="ADAL" clId="{F4FC059A-201B-48FE-A86A-BA28FB259A38}" dt="2025-06-24T17:39:55.366" v="36" actId="478"/>
          <ac:graphicFrameMkLst>
            <pc:docMk/>
            <pc:sldMk cId="104138512" sldId="2312"/>
            <ac:graphicFrameMk id="5" creationId="{118E8B53-3F24-2A77-BE1B-EFEEEE32D0B2}"/>
          </ac:graphicFrameMkLst>
        </pc:graphicFrameChg>
        <pc:graphicFrameChg chg="add mod modGraphic">
          <ac:chgData name="Juan Carlos Castillo Molina" userId="3321f39d-c43d-4dc1-aab8-e37c264880eb" providerId="ADAL" clId="{F4FC059A-201B-48FE-A86A-BA28FB259A38}" dt="2025-06-24T17:53:32.794" v="76" actId="1076"/>
          <ac:graphicFrameMkLst>
            <pc:docMk/>
            <pc:sldMk cId="104138512" sldId="2312"/>
            <ac:graphicFrameMk id="5" creationId="{F43BF7B5-F3B7-2D47-6C4F-3FBBE3EFD003}"/>
          </ac:graphicFrameMkLst>
        </pc:graphicFrameChg>
        <pc:graphicFrameChg chg="del">
          <ac:chgData name="Juan Carlos Castillo Molina" userId="3321f39d-c43d-4dc1-aab8-e37c264880eb" providerId="ADAL" clId="{F4FC059A-201B-48FE-A86A-BA28FB259A38}" dt="2025-06-24T17:39:58.463" v="37" actId="478"/>
          <ac:graphicFrameMkLst>
            <pc:docMk/>
            <pc:sldMk cId="104138512" sldId="2312"/>
            <ac:graphicFrameMk id="16" creationId="{083D6A55-FA50-645D-CCEB-3CA9F36FEB1D}"/>
          </ac:graphicFrameMkLst>
        </pc:graphicFrameChg>
      </pc:sldChg>
      <pc:sldChg chg="addSp delSp modSp mod">
        <pc:chgData name="Juan Carlos Castillo Molina" userId="3321f39d-c43d-4dc1-aab8-e37c264880eb" providerId="ADAL" clId="{F4FC059A-201B-48FE-A86A-BA28FB259A38}" dt="2025-06-24T17:37:38.861" v="17" actId="20577"/>
        <pc:sldMkLst>
          <pc:docMk/>
          <pc:sldMk cId="2372173353" sldId="2313"/>
        </pc:sldMkLst>
        <pc:spChg chg="mod">
          <ac:chgData name="Juan Carlos Castillo Molina" userId="3321f39d-c43d-4dc1-aab8-e37c264880eb" providerId="ADAL" clId="{F4FC059A-201B-48FE-A86A-BA28FB259A38}" dt="2025-06-24T17:37:38.861" v="17" actId="20577"/>
          <ac:spMkLst>
            <pc:docMk/>
            <pc:sldMk cId="2372173353" sldId="2313"/>
            <ac:spMk id="6" creationId="{F3302E7D-A604-8B97-76FD-70955570A7D3}"/>
          </ac:spMkLst>
        </pc:spChg>
        <pc:graphicFrameChg chg="add mod modGraphic">
          <ac:chgData name="Juan Carlos Castillo Molina" userId="3321f39d-c43d-4dc1-aab8-e37c264880eb" providerId="ADAL" clId="{F4FC059A-201B-48FE-A86A-BA28FB259A38}" dt="2025-06-24T17:37:35.445" v="13" actId="1076"/>
          <ac:graphicFrameMkLst>
            <pc:docMk/>
            <pc:sldMk cId="2372173353" sldId="2313"/>
            <ac:graphicFrameMk id="2" creationId="{2FEE85C5-CDBF-8B61-7EAC-1CAF0C04799F}"/>
          </ac:graphicFrameMkLst>
        </pc:graphicFrameChg>
        <pc:graphicFrameChg chg="del">
          <ac:chgData name="Juan Carlos Castillo Molina" userId="3321f39d-c43d-4dc1-aab8-e37c264880eb" providerId="ADAL" clId="{F4FC059A-201B-48FE-A86A-BA28FB259A38}" dt="2025-06-24T17:37:03.770" v="5" actId="478"/>
          <ac:graphicFrameMkLst>
            <pc:docMk/>
            <pc:sldMk cId="2372173353" sldId="2313"/>
            <ac:graphicFrameMk id="3" creationId="{04E5DD3C-37B5-0100-FBD2-694E17B6F471}"/>
          </ac:graphicFrameMkLst>
        </pc:graphicFrameChg>
      </pc:sldChg>
      <pc:sldChg chg="addSp delSp modSp mod">
        <pc:chgData name="Juan Carlos Castillo Molina" userId="3321f39d-c43d-4dc1-aab8-e37c264880eb" providerId="ADAL" clId="{F4FC059A-201B-48FE-A86A-BA28FB259A38}" dt="2025-06-24T17:47:20.104" v="61" actId="20577"/>
        <pc:sldMkLst>
          <pc:docMk/>
          <pc:sldMk cId="713914744" sldId="2314"/>
        </pc:sldMkLst>
        <pc:spChg chg="mod">
          <ac:chgData name="Juan Carlos Castillo Molina" userId="3321f39d-c43d-4dc1-aab8-e37c264880eb" providerId="ADAL" clId="{F4FC059A-201B-48FE-A86A-BA28FB259A38}" dt="2025-06-24T17:47:20.104" v="61" actId="20577"/>
          <ac:spMkLst>
            <pc:docMk/>
            <pc:sldMk cId="713914744" sldId="2314"/>
            <ac:spMk id="3" creationId="{2CFAD029-EDB6-14F2-E899-880B10452358}"/>
          </ac:spMkLst>
        </pc:spChg>
        <pc:graphicFrameChg chg="del">
          <ac:chgData name="Juan Carlos Castillo Molina" userId="3321f39d-c43d-4dc1-aab8-e37c264880eb" providerId="ADAL" clId="{F4FC059A-201B-48FE-A86A-BA28FB259A38}" dt="2025-06-24T17:43:07.643" v="47" actId="478"/>
          <ac:graphicFrameMkLst>
            <pc:docMk/>
            <pc:sldMk cId="713914744" sldId="2314"/>
            <ac:graphicFrameMk id="4" creationId="{A01401D7-F658-B928-72D4-BDA5FDF99CF4}"/>
          </ac:graphicFrameMkLst>
        </pc:graphicFrameChg>
        <pc:graphicFrameChg chg="del">
          <ac:chgData name="Juan Carlos Castillo Molina" userId="3321f39d-c43d-4dc1-aab8-e37c264880eb" providerId="ADAL" clId="{F4FC059A-201B-48FE-A86A-BA28FB259A38}" dt="2025-06-24T17:46:59.041" v="51" actId="478"/>
          <ac:graphicFrameMkLst>
            <pc:docMk/>
            <pc:sldMk cId="713914744" sldId="2314"/>
            <ac:graphicFrameMk id="5" creationId="{7C91938B-C033-45A8-B772-192C7F469E4B}"/>
          </ac:graphicFrameMkLst>
        </pc:graphicFrameChg>
        <pc:graphicFrameChg chg="add mod modGraphic">
          <ac:chgData name="Juan Carlos Castillo Molina" userId="3321f39d-c43d-4dc1-aab8-e37c264880eb" providerId="ADAL" clId="{F4FC059A-201B-48FE-A86A-BA28FB259A38}" dt="2025-06-24T17:46:57.180" v="50" actId="14100"/>
          <ac:graphicFrameMkLst>
            <pc:docMk/>
            <pc:sldMk cId="713914744" sldId="2314"/>
            <ac:graphicFrameMk id="6" creationId="{6D13C5D6-730C-009D-777F-3FBAE6F5B14D}"/>
          </ac:graphicFrameMkLst>
        </pc:graphicFrameChg>
        <pc:graphicFrameChg chg="add mod">
          <ac:chgData name="Juan Carlos Castillo Molina" userId="3321f39d-c43d-4dc1-aab8-e37c264880eb" providerId="ADAL" clId="{F4FC059A-201B-48FE-A86A-BA28FB259A38}" dt="2025-06-24T17:47:16.584" v="57" actId="14100"/>
          <ac:graphicFrameMkLst>
            <pc:docMk/>
            <pc:sldMk cId="713914744" sldId="2314"/>
            <ac:graphicFrameMk id="7" creationId="{7C91938B-C033-45A8-B772-192C7F469E4B}"/>
          </ac:graphicFrameMkLst>
        </pc:graphicFrameChg>
      </pc:sldChg>
    </pc:docChg>
  </pc:docChgLst>
  <pc:docChgLst>
    <pc:chgData name="Juan Carlos Castillo Molina" userId="3321f39d-c43d-4dc1-aab8-e37c264880eb" providerId="ADAL" clId="{E8C2080D-0985-4399-B56A-7BF33EF02DCF}"/>
    <pc:docChg chg="custSel modSld">
      <pc:chgData name="Juan Carlos Castillo Molina" userId="3321f39d-c43d-4dc1-aab8-e37c264880eb" providerId="ADAL" clId="{E8C2080D-0985-4399-B56A-7BF33EF02DCF}" dt="2025-05-06T18:30:05.092" v="161" actId="1076"/>
      <pc:docMkLst>
        <pc:docMk/>
      </pc:docMkLst>
      <pc:sldChg chg="modSp mod">
        <pc:chgData name="Juan Carlos Castillo Molina" userId="3321f39d-c43d-4dc1-aab8-e37c264880eb" providerId="ADAL" clId="{E8C2080D-0985-4399-B56A-7BF33EF02DCF}" dt="2025-05-06T17:08:14.481" v="11" actId="20577"/>
        <pc:sldMkLst>
          <pc:docMk/>
          <pc:sldMk cId="2794951255" sldId="1750"/>
        </pc:sldMkLst>
        <pc:spChg chg="mod">
          <ac:chgData name="Juan Carlos Castillo Molina" userId="3321f39d-c43d-4dc1-aab8-e37c264880eb" providerId="ADAL" clId="{E8C2080D-0985-4399-B56A-7BF33EF02DCF}" dt="2025-05-06T17:08:14.481" v="11" actId="20577"/>
          <ac:spMkLst>
            <pc:docMk/>
            <pc:sldMk cId="2794951255" sldId="1750"/>
            <ac:spMk id="7" creationId="{3071343C-7329-FA2B-6A24-367A0C259788}"/>
          </ac:spMkLst>
        </pc:spChg>
      </pc:sldChg>
      <pc:sldChg chg="addSp delSp modSp mod">
        <pc:chgData name="Juan Carlos Castillo Molina" userId="3321f39d-c43d-4dc1-aab8-e37c264880eb" providerId="ADAL" clId="{E8C2080D-0985-4399-B56A-7BF33EF02DCF}" dt="2025-05-06T18:25:56.301" v="133" actId="20577"/>
        <pc:sldMkLst>
          <pc:docMk/>
          <pc:sldMk cId="297164748" sldId="1758"/>
        </pc:sldMkLst>
        <pc:spChg chg="mod">
          <ac:chgData name="Juan Carlos Castillo Molina" userId="3321f39d-c43d-4dc1-aab8-e37c264880eb" providerId="ADAL" clId="{E8C2080D-0985-4399-B56A-7BF33EF02DCF}" dt="2025-05-06T18:25:56.301" v="133" actId="20577"/>
          <ac:spMkLst>
            <pc:docMk/>
            <pc:sldMk cId="297164748" sldId="1758"/>
            <ac:spMk id="7" creationId="{CBB9D1AF-06A1-7CF2-9307-6F2C9FEA5A12}"/>
          </ac:spMkLst>
        </pc:spChg>
      </pc:sldChg>
      <pc:sldChg chg="addSp delSp modSp mod">
        <pc:chgData name="Juan Carlos Castillo Molina" userId="3321f39d-c43d-4dc1-aab8-e37c264880eb" providerId="ADAL" clId="{E8C2080D-0985-4399-B56A-7BF33EF02DCF}" dt="2025-05-06T17:09:09.828" v="40" actId="20577"/>
        <pc:sldMkLst>
          <pc:docMk/>
          <pc:sldMk cId="318005346" sldId="2311"/>
        </pc:sldMkLst>
        <pc:spChg chg="mod">
          <ac:chgData name="Juan Carlos Castillo Molina" userId="3321f39d-c43d-4dc1-aab8-e37c264880eb" providerId="ADAL" clId="{E8C2080D-0985-4399-B56A-7BF33EF02DCF}" dt="2025-05-06T17:08:25.680" v="16" actId="20577"/>
          <ac:spMkLst>
            <pc:docMk/>
            <pc:sldMk cId="318005346" sldId="2311"/>
            <ac:spMk id="15" creationId="{95C04275-F165-ED49-7636-4A694CE6AAB1}"/>
          </ac:spMkLst>
        </pc:spChg>
        <pc:spChg chg="mod">
          <ac:chgData name="Juan Carlos Castillo Molina" userId="3321f39d-c43d-4dc1-aab8-e37c264880eb" providerId="ADAL" clId="{E8C2080D-0985-4399-B56A-7BF33EF02DCF}" dt="2025-05-06T17:09:09.828" v="40" actId="20577"/>
          <ac:spMkLst>
            <pc:docMk/>
            <pc:sldMk cId="318005346" sldId="2311"/>
            <ac:spMk id="16" creationId="{A1DFD122-5BFF-8BBC-E4F3-A38AE297E0D5}"/>
          </ac:spMkLst>
        </pc:spChg>
      </pc:sldChg>
      <pc:sldChg chg="addSp delSp modSp mod">
        <pc:chgData name="Juan Carlos Castillo Molina" userId="3321f39d-c43d-4dc1-aab8-e37c264880eb" providerId="ADAL" clId="{E8C2080D-0985-4399-B56A-7BF33EF02DCF}" dt="2025-05-06T18:30:05.092" v="161" actId="1076"/>
        <pc:sldMkLst>
          <pc:docMk/>
          <pc:sldMk cId="104138512" sldId="2312"/>
        </pc:sldMkLst>
        <pc:spChg chg="mod">
          <ac:chgData name="Juan Carlos Castillo Molina" userId="3321f39d-c43d-4dc1-aab8-e37c264880eb" providerId="ADAL" clId="{E8C2080D-0985-4399-B56A-7BF33EF02DCF}" dt="2025-05-06T18:20:23.853" v="74" actId="20577"/>
          <ac:spMkLst>
            <pc:docMk/>
            <pc:sldMk cId="104138512" sldId="2312"/>
            <ac:spMk id="3" creationId="{B5B02D86-DEA4-215E-783F-4263A7D29537}"/>
          </ac:spMkLst>
        </pc:spChg>
        <pc:spChg chg="mod">
          <ac:chgData name="Juan Carlos Castillo Molina" userId="3321f39d-c43d-4dc1-aab8-e37c264880eb" providerId="ADAL" clId="{E8C2080D-0985-4399-B56A-7BF33EF02DCF}" dt="2025-05-06T18:18:10.585" v="49" actId="20577"/>
          <ac:spMkLst>
            <pc:docMk/>
            <pc:sldMk cId="104138512" sldId="2312"/>
            <ac:spMk id="15" creationId="{B22AA3DE-CE47-F27A-DC3C-986C384CA947}"/>
          </ac:spMkLst>
        </pc:spChg>
      </pc:sldChg>
      <pc:sldChg chg="addSp delSp modSp mod">
        <pc:chgData name="Juan Carlos Castillo Molina" userId="3321f39d-c43d-4dc1-aab8-e37c264880eb" providerId="ADAL" clId="{E8C2080D-0985-4399-B56A-7BF33EF02DCF}" dt="2025-05-06T18:27:37.180" v="154" actId="20577"/>
        <pc:sldMkLst>
          <pc:docMk/>
          <pc:sldMk cId="2372173353" sldId="2313"/>
        </pc:sldMkLst>
        <pc:spChg chg="mod">
          <ac:chgData name="Juan Carlos Castillo Molina" userId="3321f39d-c43d-4dc1-aab8-e37c264880eb" providerId="ADAL" clId="{E8C2080D-0985-4399-B56A-7BF33EF02DCF}" dt="2025-05-06T18:27:37.180" v="154" actId="20577"/>
          <ac:spMkLst>
            <pc:docMk/>
            <pc:sldMk cId="2372173353" sldId="2313"/>
            <ac:spMk id="6" creationId="{F3302E7D-A604-8B97-76FD-70955570A7D3}"/>
          </ac:spMkLst>
        </pc:spChg>
      </pc:sldChg>
      <pc:sldChg chg="addSp delSp modSp mod">
        <pc:chgData name="Juan Carlos Castillo Molina" userId="3321f39d-c43d-4dc1-aab8-e37c264880eb" providerId="ADAL" clId="{E8C2080D-0985-4399-B56A-7BF33EF02DCF}" dt="2025-05-06T18:24:10.125" v="104" actId="20577"/>
        <pc:sldMkLst>
          <pc:docMk/>
          <pc:sldMk cId="713914744" sldId="2314"/>
        </pc:sldMkLst>
        <pc:spChg chg="mod">
          <ac:chgData name="Juan Carlos Castillo Molina" userId="3321f39d-c43d-4dc1-aab8-e37c264880eb" providerId="ADAL" clId="{E8C2080D-0985-4399-B56A-7BF33EF02DCF}" dt="2025-05-06T18:24:10.125" v="104" actId="20577"/>
          <ac:spMkLst>
            <pc:docMk/>
            <pc:sldMk cId="713914744" sldId="2314"/>
            <ac:spMk id="3" creationId="{2CFAD029-EDB6-14F2-E899-880B10452358}"/>
          </ac:spMkLst>
        </pc:spChg>
      </pc:sldChg>
    </pc:docChg>
  </pc:docChgLst>
  <pc:docChgLst>
    <pc:chgData name="Juan Carlos Castillo Molina" userId="3321f39d-c43d-4dc1-aab8-e37c264880eb" providerId="ADAL" clId="{D1DF93BF-C796-4E07-A85A-232B7791E129}"/>
    <pc:docChg chg="undo redo custSel modSld">
      <pc:chgData name="Juan Carlos Castillo Molina" userId="3321f39d-c43d-4dc1-aab8-e37c264880eb" providerId="ADAL" clId="{D1DF93BF-C796-4E07-A85A-232B7791E129}" dt="2025-04-29T16:28:51.162" v="63" actId="14100"/>
      <pc:docMkLst>
        <pc:docMk/>
      </pc:docMkLst>
      <pc:sldChg chg="modSp mod">
        <pc:chgData name="Juan Carlos Castillo Molina" userId="3321f39d-c43d-4dc1-aab8-e37c264880eb" providerId="ADAL" clId="{D1DF93BF-C796-4E07-A85A-232B7791E129}" dt="2025-04-29T15:48:37.606" v="1" actId="20577"/>
        <pc:sldMkLst>
          <pc:docMk/>
          <pc:sldMk cId="2794951255" sldId="1750"/>
        </pc:sldMkLst>
        <pc:spChg chg="mod">
          <ac:chgData name="Juan Carlos Castillo Molina" userId="3321f39d-c43d-4dc1-aab8-e37c264880eb" providerId="ADAL" clId="{D1DF93BF-C796-4E07-A85A-232B7791E129}" dt="2025-04-29T15:48:37.606" v="1" actId="20577"/>
          <ac:spMkLst>
            <pc:docMk/>
            <pc:sldMk cId="2794951255" sldId="1750"/>
            <ac:spMk id="7" creationId="{3071343C-7329-FA2B-6A24-367A0C259788}"/>
          </ac:spMkLst>
        </pc:spChg>
      </pc:sldChg>
      <pc:sldChg chg="addSp delSp modSp mod">
        <pc:chgData name="Juan Carlos Castillo Molina" userId="3321f39d-c43d-4dc1-aab8-e37c264880eb" providerId="ADAL" clId="{D1DF93BF-C796-4E07-A85A-232B7791E129}" dt="2025-04-29T16:25:29.627" v="48" actId="20577"/>
        <pc:sldMkLst>
          <pc:docMk/>
          <pc:sldMk cId="297164748" sldId="1758"/>
        </pc:sldMkLst>
        <pc:spChg chg="mod">
          <ac:chgData name="Juan Carlos Castillo Molina" userId="3321f39d-c43d-4dc1-aab8-e37c264880eb" providerId="ADAL" clId="{D1DF93BF-C796-4E07-A85A-232B7791E129}" dt="2025-04-29T16:25:29.627" v="48" actId="20577"/>
          <ac:spMkLst>
            <pc:docMk/>
            <pc:sldMk cId="297164748" sldId="1758"/>
            <ac:spMk id="7" creationId="{CBB9D1AF-06A1-7CF2-9307-6F2C9FEA5A12}"/>
          </ac:spMkLst>
        </pc:spChg>
      </pc:sldChg>
      <pc:sldChg chg="addSp delSp modSp mod">
        <pc:chgData name="Juan Carlos Castillo Molina" userId="3321f39d-c43d-4dc1-aab8-e37c264880eb" providerId="ADAL" clId="{D1DF93BF-C796-4E07-A85A-232B7791E129}" dt="2025-04-29T15:52:58.045" v="6" actId="20577"/>
        <pc:sldMkLst>
          <pc:docMk/>
          <pc:sldMk cId="318005346" sldId="2311"/>
        </pc:sldMkLst>
        <pc:spChg chg="mod">
          <ac:chgData name="Juan Carlos Castillo Molina" userId="3321f39d-c43d-4dc1-aab8-e37c264880eb" providerId="ADAL" clId="{D1DF93BF-C796-4E07-A85A-232B7791E129}" dt="2025-04-29T15:52:58.045" v="6" actId="20577"/>
          <ac:spMkLst>
            <pc:docMk/>
            <pc:sldMk cId="318005346" sldId="2311"/>
            <ac:spMk id="16" creationId="{A1DFD122-5BFF-8BBC-E4F3-A38AE297E0D5}"/>
          </ac:spMkLst>
        </pc:spChg>
      </pc:sldChg>
      <pc:sldChg chg="addSp delSp modSp mod">
        <pc:chgData name="Juan Carlos Castillo Molina" userId="3321f39d-c43d-4dc1-aab8-e37c264880eb" providerId="ADAL" clId="{D1DF93BF-C796-4E07-A85A-232B7791E129}" dt="2025-04-29T16:28:51.162" v="63" actId="14100"/>
        <pc:sldMkLst>
          <pc:docMk/>
          <pc:sldMk cId="104138512" sldId="2312"/>
        </pc:sldMkLst>
        <pc:spChg chg="mod">
          <ac:chgData name="Juan Carlos Castillo Molina" userId="3321f39d-c43d-4dc1-aab8-e37c264880eb" providerId="ADAL" clId="{D1DF93BF-C796-4E07-A85A-232B7791E129}" dt="2025-04-29T15:58:15.976" v="27" actId="20577"/>
          <ac:spMkLst>
            <pc:docMk/>
            <pc:sldMk cId="104138512" sldId="2312"/>
            <ac:spMk id="3" creationId="{B5B02D86-DEA4-215E-783F-4263A7D29537}"/>
          </ac:spMkLst>
        </pc:spChg>
        <pc:spChg chg="mod">
          <ac:chgData name="Juan Carlos Castillo Molina" userId="3321f39d-c43d-4dc1-aab8-e37c264880eb" providerId="ADAL" clId="{D1DF93BF-C796-4E07-A85A-232B7791E129}" dt="2025-04-29T15:54:48.353" v="19" actId="20577"/>
          <ac:spMkLst>
            <pc:docMk/>
            <pc:sldMk cId="104138512" sldId="2312"/>
            <ac:spMk id="15" creationId="{B22AA3DE-CE47-F27A-DC3C-986C384CA947}"/>
          </ac:spMkLst>
        </pc:spChg>
      </pc:sldChg>
      <pc:sldChg chg="addSp delSp modSp mod">
        <pc:chgData name="Juan Carlos Castillo Molina" userId="3321f39d-c43d-4dc1-aab8-e37c264880eb" providerId="ADAL" clId="{D1DF93BF-C796-4E07-A85A-232B7791E129}" dt="2025-04-29T16:27:29.834" v="58" actId="20577"/>
        <pc:sldMkLst>
          <pc:docMk/>
          <pc:sldMk cId="2372173353" sldId="2313"/>
        </pc:sldMkLst>
        <pc:spChg chg="mod">
          <ac:chgData name="Juan Carlos Castillo Molina" userId="3321f39d-c43d-4dc1-aab8-e37c264880eb" providerId="ADAL" clId="{D1DF93BF-C796-4E07-A85A-232B7791E129}" dt="2025-04-29T16:27:29.834" v="58" actId="20577"/>
          <ac:spMkLst>
            <pc:docMk/>
            <pc:sldMk cId="2372173353" sldId="2313"/>
            <ac:spMk id="6" creationId="{F3302E7D-A604-8B97-76FD-70955570A7D3}"/>
          </ac:spMkLst>
        </pc:spChg>
      </pc:sldChg>
      <pc:sldChg chg="addSp delSp modSp mod">
        <pc:chgData name="Juan Carlos Castillo Molina" userId="3321f39d-c43d-4dc1-aab8-e37c264880eb" providerId="ADAL" clId="{D1DF93BF-C796-4E07-A85A-232B7791E129}" dt="2025-04-29T16:02:32.085" v="40" actId="20577"/>
        <pc:sldMkLst>
          <pc:docMk/>
          <pc:sldMk cId="713914744" sldId="2314"/>
        </pc:sldMkLst>
        <pc:spChg chg="mod">
          <ac:chgData name="Juan Carlos Castillo Molina" userId="3321f39d-c43d-4dc1-aab8-e37c264880eb" providerId="ADAL" clId="{D1DF93BF-C796-4E07-A85A-232B7791E129}" dt="2025-04-29T16:02:32.085" v="40" actId="20577"/>
          <ac:spMkLst>
            <pc:docMk/>
            <pc:sldMk cId="713914744" sldId="2314"/>
            <ac:spMk id="3" creationId="{2CFAD029-EDB6-14F2-E899-880B10452358}"/>
          </ac:spMkLst>
        </pc:spChg>
      </pc:sldChg>
    </pc:docChg>
  </pc:docChgLst>
  <pc:docChgLst>
    <pc:chgData name="Juan Carlos Castillo Molina" userId="3321f39d-c43d-4dc1-aab8-e37c264880eb" providerId="ADAL" clId="{B1E44954-DE2E-43C5-BA56-F1C679929B9F}"/>
    <pc:docChg chg="custSel modSld">
      <pc:chgData name="Juan Carlos Castillo Molina" userId="3321f39d-c43d-4dc1-aab8-e37c264880eb" providerId="ADAL" clId="{B1E44954-DE2E-43C5-BA56-F1C679929B9F}" dt="2025-06-03T19:07:59.807" v="137" actId="20577"/>
      <pc:docMkLst>
        <pc:docMk/>
      </pc:docMkLst>
      <pc:sldChg chg="modSp mod">
        <pc:chgData name="Juan Carlos Castillo Molina" userId="3321f39d-c43d-4dc1-aab8-e37c264880eb" providerId="ADAL" clId="{B1E44954-DE2E-43C5-BA56-F1C679929B9F}" dt="2025-06-03T18:52:13.154" v="19" actId="20577"/>
        <pc:sldMkLst>
          <pc:docMk/>
          <pc:sldMk cId="2794951255" sldId="1750"/>
        </pc:sldMkLst>
        <pc:spChg chg="mod">
          <ac:chgData name="Juan Carlos Castillo Molina" userId="3321f39d-c43d-4dc1-aab8-e37c264880eb" providerId="ADAL" clId="{B1E44954-DE2E-43C5-BA56-F1C679929B9F}" dt="2025-06-03T18:52:13.154" v="19" actId="20577"/>
          <ac:spMkLst>
            <pc:docMk/>
            <pc:sldMk cId="2794951255" sldId="1750"/>
            <ac:spMk id="7" creationId="{3071343C-7329-FA2B-6A24-367A0C259788}"/>
          </ac:spMkLst>
        </pc:spChg>
      </pc:sldChg>
      <pc:sldChg chg="addSp delSp modSp mod">
        <pc:chgData name="Juan Carlos Castillo Molina" userId="3321f39d-c43d-4dc1-aab8-e37c264880eb" providerId="ADAL" clId="{B1E44954-DE2E-43C5-BA56-F1C679929B9F}" dt="2025-06-03T19:07:59.807" v="137" actId="20577"/>
        <pc:sldMkLst>
          <pc:docMk/>
          <pc:sldMk cId="297164748" sldId="1758"/>
        </pc:sldMkLst>
        <pc:spChg chg="mod">
          <ac:chgData name="Juan Carlos Castillo Molina" userId="3321f39d-c43d-4dc1-aab8-e37c264880eb" providerId="ADAL" clId="{B1E44954-DE2E-43C5-BA56-F1C679929B9F}" dt="2025-06-03T19:07:59.807" v="137" actId="20577"/>
          <ac:spMkLst>
            <pc:docMk/>
            <pc:sldMk cId="297164748" sldId="1758"/>
            <ac:spMk id="7" creationId="{CBB9D1AF-06A1-7CF2-9307-6F2C9FEA5A12}"/>
          </ac:spMkLst>
        </pc:spChg>
      </pc:sldChg>
      <pc:sldChg chg="addSp delSp modSp mod">
        <pc:chgData name="Juan Carlos Castillo Molina" userId="3321f39d-c43d-4dc1-aab8-e37c264880eb" providerId="ADAL" clId="{B1E44954-DE2E-43C5-BA56-F1C679929B9F}" dt="2025-06-03T19:00:01.203" v="96" actId="20577"/>
        <pc:sldMkLst>
          <pc:docMk/>
          <pc:sldMk cId="318005346" sldId="2311"/>
        </pc:sldMkLst>
        <pc:spChg chg="mod">
          <ac:chgData name="Juan Carlos Castillo Molina" userId="3321f39d-c43d-4dc1-aab8-e37c264880eb" providerId="ADAL" clId="{B1E44954-DE2E-43C5-BA56-F1C679929B9F}" dt="2025-06-03T19:00:01.203" v="96" actId="20577"/>
          <ac:spMkLst>
            <pc:docMk/>
            <pc:sldMk cId="318005346" sldId="2311"/>
            <ac:spMk id="16" creationId="{A1DFD122-5BFF-8BBC-E4F3-A38AE297E0D5}"/>
          </ac:spMkLst>
        </pc:spChg>
      </pc:sldChg>
      <pc:sldChg chg="addSp delSp modSp mod">
        <pc:chgData name="Juan Carlos Castillo Molina" userId="3321f39d-c43d-4dc1-aab8-e37c264880eb" providerId="ADAL" clId="{B1E44954-DE2E-43C5-BA56-F1C679929B9F}" dt="2025-06-03T18:58:58.613" v="77" actId="20577"/>
        <pc:sldMkLst>
          <pc:docMk/>
          <pc:sldMk cId="104138512" sldId="2312"/>
        </pc:sldMkLst>
        <pc:spChg chg="mod">
          <ac:chgData name="Juan Carlos Castillo Molina" userId="3321f39d-c43d-4dc1-aab8-e37c264880eb" providerId="ADAL" clId="{B1E44954-DE2E-43C5-BA56-F1C679929B9F}" dt="2025-06-03T18:58:58.613" v="77" actId="20577"/>
          <ac:spMkLst>
            <pc:docMk/>
            <pc:sldMk cId="104138512" sldId="2312"/>
            <ac:spMk id="3" creationId="{B5B02D86-DEA4-215E-783F-4263A7D29537}"/>
          </ac:spMkLst>
        </pc:spChg>
        <pc:spChg chg="mod">
          <ac:chgData name="Juan Carlos Castillo Molina" userId="3321f39d-c43d-4dc1-aab8-e37c264880eb" providerId="ADAL" clId="{B1E44954-DE2E-43C5-BA56-F1C679929B9F}" dt="2025-06-03T18:54:05.844" v="51" actId="20577"/>
          <ac:spMkLst>
            <pc:docMk/>
            <pc:sldMk cId="104138512" sldId="2312"/>
            <ac:spMk id="15" creationId="{B22AA3DE-CE47-F27A-DC3C-986C384CA947}"/>
          </ac:spMkLst>
        </pc:spChg>
      </pc:sldChg>
      <pc:sldChg chg="addSp delSp modSp mod">
        <pc:chgData name="Juan Carlos Castillo Molina" userId="3321f39d-c43d-4dc1-aab8-e37c264880eb" providerId="ADAL" clId="{B1E44954-DE2E-43C5-BA56-F1C679929B9F}" dt="2025-06-03T18:53:37.312" v="43" actId="1076"/>
        <pc:sldMkLst>
          <pc:docMk/>
          <pc:sldMk cId="2372173353" sldId="2313"/>
        </pc:sldMkLst>
        <pc:spChg chg="mod">
          <ac:chgData name="Juan Carlos Castillo Molina" userId="3321f39d-c43d-4dc1-aab8-e37c264880eb" providerId="ADAL" clId="{B1E44954-DE2E-43C5-BA56-F1C679929B9F}" dt="2025-06-03T18:52:30.046" v="35" actId="20577"/>
          <ac:spMkLst>
            <pc:docMk/>
            <pc:sldMk cId="2372173353" sldId="2313"/>
            <ac:spMk id="6" creationId="{F3302E7D-A604-8B97-76FD-70955570A7D3}"/>
          </ac:spMkLst>
        </pc:spChg>
      </pc:sldChg>
      <pc:sldChg chg="addSp delSp modSp mod">
        <pc:chgData name="Juan Carlos Castillo Molina" userId="3321f39d-c43d-4dc1-aab8-e37c264880eb" providerId="ADAL" clId="{B1E44954-DE2E-43C5-BA56-F1C679929B9F}" dt="2025-06-03T19:06:03.858" v="118" actId="20577"/>
        <pc:sldMkLst>
          <pc:docMk/>
          <pc:sldMk cId="713914744" sldId="2314"/>
        </pc:sldMkLst>
        <pc:spChg chg="mod">
          <ac:chgData name="Juan Carlos Castillo Molina" userId="3321f39d-c43d-4dc1-aab8-e37c264880eb" providerId="ADAL" clId="{B1E44954-DE2E-43C5-BA56-F1C679929B9F}" dt="2025-06-03T19:06:03.858" v="118" actId="20577"/>
          <ac:spMkLst>
            <pc:docMk/>
            <pc:sldMk cId="713914744" sldId="2314"/>
            <ac:spMk id="3" creationId="{2CFAD029-EDB6-14F2-E899-880B10452358}"/>
          </ac:spMkLst>
        </pc:spChg>
      </pc:sldChg>
    </pc:docChg>
  </pc:docChgLst>
  <pc:docChgLst>
    <pc:chgData name="Juan Carlos Castillo Molina" userId="3321f39d-c43d-4dc1-aab8-e37c264880eb" providerId="ADAL" clId="{0D32F8A1-692F-48B8-B879-10F83C9F5ADA}"/>
    <pc:docChg chg="undo custSel modSld">
      <pc:chgData name="Juan Carlos Castillo Molina" userId="3321f39d-c43d-4dc1-aab8-e37c264880eb" providerId="ADAL" clId="{0D32F8A1-692F-48B8-B879-10F83C9F5ADA}" dt="2025-05-13T18:52:13.435" v="68" actId="14100"/>
      <pc:docMkLst>
        <pc:docMk/>
      </pc:docMkLst>
      <pc:sldChg chg="modSp mod">
        <pc:chgData name="Juan Carlos Castillo Molina" userId="3321f39d-c43d-4dc1-aab8-e37c264880eb" providerId="ADAL" clId="{0D32F8A1-692F-48B8-B879-10F83C9F5ADA}" dt="2025-05-13T18:42:27.007" v="2" actId="20577"/>
        <pc:sldMkLst>
          <pc:docMk/>
          <pc:sldMk cId="2794951255" sldId="1750"/>
        </pc:sldMkLst>
        <pc:spChg chg="mod">
          <ac:chgData name="Juan Carlos Castillo Molina" userId="3321f39d-c43d-4dc1-aab8-e37c264880eb" providerId="ADAL" clId="{0D32F8A1-692F-48B8-B879-10F83C9F5ADA}" dt="2025-05-13T18:42:27.007" v="2" actId="20577"/>
          <ac:spMkLst>
            <pc:docMk/>
            <pc:sldMk cId="2794951255" sldId="1750"/>
            <ac:spMk id="7" creationId="{3071343C-7329-FA2B-6A24-367A0C259788}"/>
          </ac:spMkLst>
        </pc:spChg>
      </pc:sldChg>
      <pc:sldChg chg="addSp delSp modSp mod">
        <pc:chgData name="Juan Carlos Castillo Molina" userId="3321f39d-c43d-4dc1-aab8-e37c264880eb" providerId="ADAL" clId="{0D32F8A1-692F-48B8-B879-10F83C9F5ADA}" dt="2025-05-13T18:50:40.295" v="56" actId="20577"/>
        <pc:sldMkLst>
          <pc:docMk/>
          <pc:sldMk cId="297164748" sldId="1758"/>
        </pc:sldMkLst>
        <pc:spChg chg="mod">
          <ac:chgData name="Juan Carlos Castillo Molina" userId="3321f39d-c43d-4dc1-aab8-e37c264880eb" providerId="ADAL" clId="{0D32F8A1-692F-48B8-B879-10F83C9F5ADA}" dt="2025-05-13T18:50:40.295" v="56" actId="20577"/>
          <ac:spMkLst>
            <pc:docMk/>
            <pc:sldMk cId="297164748" sldId="1758"/>
            <ac:spMk id="7" creationId="{CBB9D1AF-06A1-7CF2-9307-6F2C9FEA5A12}"/>
          </ac:spMkLst>
        </pc:spChg>
      </pc:sldChg>
      <pc:sldChg chg="addSp delSp modSp mod">
        <pc:chgData name="Juan Carlos Castillo Molina" userId="3321f39d-c43d-4dc1-aab8-e37c264880eb" providerId="ADAL" clId="{0D32F8A1-692F-48B8-B879-10F83C9F5ADA}" dt="2025-05-13T18:43:04.888" v="8" actId="20577"/>
        <pc:sldMkLst>
          <pc:docMk/>
          <pc:sldMk cId="318005346" sldId="2311"/>
        </pc:sldMkLst>
        <pc:spChg chg="mod">
          <ac:chgData name="Juan Carlos Castillo Molina" userId="3321f39d-c43d-4dc1-aab8-e37c264880eb" providerId="ADAL" clId="{0D32F8A1-692F-48B8-B879-10F83C9F5ADA}" dt="2025-05-13T18:43:04.888" v="8" actId="20577"/>
          <ac:spMkLst>
            <pc:docMk/>
            <pc:sldMk cId="318005346" sldId="2311"/>
            <ac:spMk id="16" creationId="{A1DFD122-5BFF-8BBC-E4F3-A38AE297E0D5}"/>
          </ac:spMkLst>
        </pc:spChg>
      </pc:sldChg>
      <pc:sldChg chg="addSp delSp modSp mod">
        <pc:chgData name="Juan Carlos Castillo Molina" userId="3321f39d-c43d-4dc1-aab8-e37c264880eb" providerId="ADAL" clId="{0D32F8A1-692F-48B8-B879-10F83C9F5ADA}" dt="2025-05-13T18:45:54.077" v="32" actId="20577"/>
        <pc:sldMkLst>
          <pc:docMk/>
          <pc:sldMk cId="104138512" sldId="2312"/>
        </pc:sldMkLst>
        <pc:spChg chg="mod">
          <ac:chgData name="Juan Carlos Castillo Molina" userId="3321f39d-c43d-4dc1-aab8-e37c264880eb" providerId="ADAL" clId="{0D32F8A1-692F-48B8-B879-10F83C9F5ADA}" dt="2025-05-13T18:45:54.077" v="32" actId="20577"/>
          <ac:spMkLst>
            <pc:docMk/>
            <pc:sldMk cId="104138512" sldId="2312"/>
            <ac:spMk id="3" creationId="{B5B02D86-DEA4-215E-783F-4263A7D29537}"/>
          </ac:spMkLst>
        </pc:spChg>
        <pc:spChg chg="mod">
          <ac:chgData name="Juan Carlos Castillo Molina" userId="3321f39d-c43d-4dc1-aab8-e37c264880eb" providerId="ADAL" clId="{0D32F8A1-692F-48B8-B879-10F83C9F5ADA}" dt="2025-05-13T18:43:22.631" v="18" actId="20577"/>
          <ac:spMkLst>
            <pc:docMk/>
            <pc:sldMk cId="104138512" sldId="2312"/>
            <ac:spMk id="15" creationId="{B22AA3DE-CE47-F27A-DC3C-986C384CA947}"/>
          </ac:spMkLst>
        </pc:spChg>
      </pc:sldChg>
      <pc:sldChg chg="addSp delSp modSp mod">
        <pc:chgData name="Juan Carlos Castillo Molina" userId="3321f39d-c43d-4dc1-aab8-e37c264880eb" providerId="ADAL" clId="{0D32F8A1-692F-48B8-B879-10F83C9F5ADA}" dt="2025-05-13T18:52:13.435" v="68" actId="14100"/>
        <pc:sldMkLst>
          <pc:docMk/>
          <pc:sldMk cId="2372173353" sldId="2313"/>
        </pc:sldMkLst>
        <pc:spChg chg="mod">
          <ac:chgData name="Juan Carlos Castillo Molina" userId="3321f39d-c43d-4dc1-aab8-e37c264880eb" providerId="ADAL" clId="{0D32F8A1-692F-48B8-B879-10F83C9F5ADA}" dt="2025-05-13T18:52:06.587" v="66" actId="20577"/>
          <ac:spMkLst>
            <pc:docMk/>
            <pc:sldMk cId="2372173353" sldId="2313"/>
            <ac:spMk id="6" creationId="{F3302E7D-A604-8B97-76FD-70955570A7D3}"/>
          </ac:spMkLst>
        </pc:spChg>
      </pc:sldChg>
      <pc:sldChg chg="addSp delSp modSp mod">
        <pc:chgData name="Juan Carlos Castillo Molina" userId="3321f39d-c43d-4dc1-aab8-e37c264880eb" providerId="ADAL" clId="{0D32F8A1-692F-48B8-B879-10F83C9F5ADA}" dt="2025-05-13T18:49:12.014" v="46" actId="20577"/>
        <pc:sldMkLst>
          <pc:docMk/>
          <pc:sldMk cId="713914744" sldId="2314"/>
        </pc:sldMkLst>
        <pc:spChg chg="mod">
          <ac:chgData name="Juan Carlos Castillo Molina" userId="3321f39d-c43d-4dc1-aab8-e37c264880eb" providerId="ADAL" clId="{0D32F8A1-692F-48B8-B879-10F83C9F5ADA}" dt="2025-05-13T18:49:12.014" v="46" actId="20577"/>
          <ac:spMkLst>
            <pc:docMk/>
            <pc:sldMk cId="713914744" sldId="2314"/>
            <ac:spMk id="3" creationId="{2CFAD029-EDB6-14F2-E899-880B10452358}"/>
          </ac:spMkLst>
        </pc:spChg>
      </pc:sldChg>
    </pc:docChg>
  </pc:docChgLst>
  <pc:docChgLst>
    <pc:chgData name="Juan Carlos Castillo Molina" userId="3321f39d-c43d-4dc1-aab8-e37c264880eb" providerId="ADAL" clId="{5DC75EE1-B049-4AE4-9D58-1912ED5CC7FE}"/>
    <pc:docChg chg="undo custSel modSld">
      <pc:chgData name="Juan Carlos Castillo Molina" userId="3321f39d-c43d-4dc1-aab8-e37c264880eb" providerId="ADAL" clId="{5DC75EE1-B049-4AE4-9D58-1912ED5CC7FE}" dt="2025-04-29T18:09:25.081" v="32" actId="14100"/>
      <pc:docMkLst>
        <pc:docMk/>
      </pc:docMkLst>
    </pc:docChg>
  </pc:docChgLst>
  <pc:docChgLst>
    <pc:chgData name="Juan Carlos Castillo Molina" userId="3321f39d-c43d-4dc1-aab8-e37c264880eb" providerId="ADAL" clId="{2493CA01-64BA-4EDB-AFE1-E4E78013A8FD}"/>
    <pc:docChg chg="undo custSel modSld">
      <pc:chgData name="Juan Carlos Castillo Molina" userId="3321f39d-c43d-4dc1-aab8-e37c264880eb" providerId="ADAL" clId="{2493CA01-64BA-4EDB-AFE1-E4E78013A8FD}" dt="2025-06-17T18:43:23.747" v="68" actId="20577"/>
      <pc:docMkLst>
        <pc:docMk/>
      </pc:docMkLst>
    </pc:docChg>
  </pc:docChgLst>
</pc:chgInfo>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'Diap 6'!$N$185</c:f>
              <c:strCache>
                <c:ptCount val="1"/>
                <c:pt idx="0">
                  <c:v>Precio Promedio Exportacion USD</c:v>
                </c:pt>
              </c:strCache>
            </c:strRef>
          </c:tx>
          <c:spPr>
            <a:solidFill>
              <a:srgbClr val="7030A0"/>
            </a:solidFill>
            <a:ln>
              <a:noFill/>
            </a:ln>
            <a:effectLst/>
          </c:spPr>
          <c:invertIfNegative val="0"/>
          <c:dPt>
            <c:idx val="0"/>
            <c:invertIfNegative val="0"/>
            <c:bubble3D val="0"/>
            <c:extLst>
              <c:ext xmlns:c16="http://schemas.microsoft.com/office/drawing/2014/chart" uri="{C3380CC4-5D6E-409C-BE32-E72D297353CC}">
                <c16:uniqueId val="{00000000-79C6-4AE9-8600-570D4A1F7F7B}"/>
              </c:ext>
            </c:extLst>
          </c:dPt>
          <c:dPt>
            <c:idx val="1"/>
            <c:invertIfNegative val="0"/>
            <c:bubble3D val="0"/>
            <c:spPr>
              <a:solidFill>
                <a:srgbClr val="0070C0"/>
              </a:solidFill>
              <a:ln>
                <a:solidFill>
                  <a:srgbClr val="7030A0"/>
                </a:solidFill>
              </a:ln>
              <a:effectLst/>
            </c:spPr>
            <c:extLst>
              <c:ext xmlns:c16="http://schemas.microsoft.com/office/drawing/2014/chart" uri="{C3380CC4-5D6E-409C-BE32-E72D297353CC}">
                <c16:uniqueId val="{00000002-79C6-4AE9-8600-570D4A1F7F7B}"/>
              </c:ext>
            </c:extLst>
          </c:dPt>
          <c:dPt>
            <c:idx val="2"/>
            <c:invertIfNegative val="0"/>
            <c:bubble3D val="0"/>
            <c:spPr>
              <a:solidFill>
                <a:srgbClr val="92D050"/>
              </a:solidFill>
              <a:ln>
                <a:noFill/>
              </a:ln>
              <a:effectLst/>
            </c:spPr>
            <c:extLst>
              <c:ext xmlns:c16="http://schemas.microsoft.com/office/drawing/2014/chart" uri="{C3380CC4-5D6E-409C-BE32-E72D297353CC}">
                <c16:uniqueId val="{00000004-79C6-4AE9-8600-570D4A1F7F7B}"/>
              </c:ext>
            </c:extLst>
          </c:dPt>
          <c:dLbls>
            <c:dLbl>
              <c:idx val="0"/>
              <c:layout>
                <c:manualLayout>
                  <c:x val="-2.0492588145942216E-2"/>
                  <c:y val="-2.7496129113804054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79C6-4AE9-8600-570D4A1F7F7B}"/>
                </c:ext>
              </c:extLst>
            </c:dLbl>
            <c:dLbl>
              <c:idx val="1"/>
              <c:layout>
                <c:manualLayout>
                  <c:x val="-7.8306654893690354E-3"/>
                  <c:y val="1.8564454205046372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79C6-4AE9-8600-570D4A1F7F7B}"/>
                </c:ext>
              </c:extLst>
            </c:dLbl>
            <c:dLbl>
              <c:idx val="2"/>
              <c:layout>
                <c:manualLayout>
                  <c:x val="2.0590847261088736E-2"/>
                  <c:y val="-5.016352519235934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79C6-4AE9-8600-570D4A1F7F7B}"/>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'Diap 6'!$P$184:$R$184</c:f>
              <c:strCache>
                <c:ptCount val="3"/>
                <c:pt idx="0">
                  <c:v>2022-2023</c:v>
                </c:pt>
                <c:pt idx="1">
                  <c:v> 2023-2024 </c:v>
                </c:pt>
                <c:pt idx="2">
                  <c:v> 2024-2025 </c:v>
                </c:pt>
              </c:strCache>
            </c:strRef>
          </c:cat>
          <c:val>
            <c:numRef>
              <c:f>'Diap 6'!$P$185:$R$185</c:f>
              <c:numCache>
                <c:formatCode>_(* #,##0.00_);_(* \(#,##0.00\);_(* "-"??_);_(@_)</c:formatCode>
                <c:ptCount val="3"/>
                <c:pt idx="0">
                  <c:v>248.2</c:v>
                </c:pt>
                <c:pt idx="1">
                  <c:v>224.7</c:v>
                </c:pt>
                <c:pt idx="2">
                  <c:v>301.14</c:v>
                </c:pt>
              </c:numCache>
            </c:numRef>
          </c:val>
          <c:extLst>
            <c:ext xmlns:c16="http://schemas.microsoft.com/office/drawing/2014/chart" uri="{C3380CC4-5D6E-409C-BE32-E72D297353CC}">
              <c16:uniqueId val="{00000005-79C6-4AE9-8600-570D4A1F7F7B}"/>
            </c:ext>
          </c:extLst>
        </c:ser>
        <c:dLbls>
          <c:showLegendKey val="0"/>
          <c:showVal val="0"/>
          <c:showCatName val="0"/>
          <c:showSerName val="0"/>
          <c:showPercent val="0"/>
          <c:showBubbleSize val="0"/>
        </c:dLbls>
        <c:gapWidth val="150"/>
        <c:axId val="1340128896"/>
        <c:axId val="1015779808"/>
      </c:barChart>
      <c:lineChart>
        <c:grouping val="standard"/>
        <c:varyColors val="0"/>
        <c:ser>
          <c:idx val="1"/>
          <c:order val="1"/>
          <c:tx>
            <c:strRef>
              <c:f>'Diap 6'!$N$186</c:f>
              <c:strCache>
                <c:ptCount val="1"/>
                <c:pt idx="0">
                  <c:v>Precio Promedio CN CRC</c:v>
                </c:pt>
              </c:strCache>
            </c:strRef>
          </c:tx>
          <c:spPr>
            <a:ln w="28575" cap="rnd">
              <a:solidFill>
                <a:schemeClr val="accent2"/>
              </a:solidFill>
              <a:round/>
            </a:ln>
            <a:effectLst/>
          </c:spPr>
          <c:marker>
            <c:symbol val="none"/>
          </c:marker>
          <c:cat>
            <c:strRef>
              <c:f>'Diap 6'!$P$184:$R$184</c:f>
              <c:strCache>
                <c:ptCount val="3"/>
                <c:pt idx="0">
                  <c:v>2022-2023</c:v>
                </c:pt>
                <c:pt idx="1">
                  <c:v> 2023-2024 </c:v>
                </c:pt>
                <c:pt idx="2">
                  <c:v> 2024-2025 </c:v>
                </c:pt>
              </c:strCache>
            </c:strRef>
          </c:cat>
          <c:val>
            <c:numRef>
              <c:f>'Diap 6'!$P$186:$R$186</c:f>
              <c:numCache>
                <c:formatCode>_(* #,##0.00_);_(* \(#,##0.00\);_(* "-"??_);_(@_)</c:formatCode>
                <c:ptCount val="3"/>
                <c:pt idx="0">
                  <c:v>2338.56</c:v>
                </c:pt>
                <c:pt idx="1">
                  <c:v>1929.45</c:v>
                </c:pt>
                <c:pt idx="2">
                  <c:v>3135.6</c:v>
                </c:pt>
              </c:numCache>
            </c:numRef>
          </c:val>
          <c:smooth val="0"/>
          <c:extLst>
            <c:ext xmlns:c16="http://schemas.microsoft.com/office/drawing/2014/chart" uri="{C3380CC4-5D6E-409C-BE32-E72D297353CC}">
              <c16:uniqueId val="{00000006-79C6-4AE9-8600-570D4A1F7F7B}"/>
            </c:ext>
          </c:extLst>
        </c:ser>
        <c:dLbls>
          <c:showLegendKey val="0"/>
          <c:showVal val="0"/>
          <c:showCatName val="0"/>
          <c:showSerName val="0"/>
          <c:showPercent val="0"/>
          <c:showBubbleSize val="0"/>
        </c:dLbls>
        <c:marker val="1"/>
        <c:smooth val="0"/>
        <c:axId val="1778251136"/>
        <c:axId val="1454926112"/>
      </c:lineChart>
      <c:catAx>
        <c:axId val="17782511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54926112"/>
        <c:crosses val="autoZero"/>
        <c:auto val="1"/>
        <c:lblAlgn val="ctr"/>
        <c:lblOffset val="100"/>
        <c:noMultiLvlLbl val="0"/>
      </c:catAx>
      <c:valAx>
        <c:axId val="1454926112"/>
        <c:scaling>
          <c:orientation val="minMax"/>
        </c:scaling>
        <c:delete val="0"/>
        <c:axPos val="l"/>
        <c:numFmt formatCode="_(* #,##0.00_);_(* \(#,##0.00\);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78251136"/>
        <c:crosses val="autoZero"/>
        <c:crossBetween val="between"/>
      </c:valAx>
      <c:valAx>
        <c:axId val="1015779808"/>
        <c:scaling>
          <c:orientation val="minMax"/>
        </c:scaling>
        <c:delete val="0"/>
        <c:axPos val="r"/>
        <c:numFmt formatCode="_(* #,##0.00_);_(* \(#,##0.00\);_(* &quot;-&quot;??_);_(@_)"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40128896"/>
        <c:crosses val="max"/>
        <c:crossBetween val="between"/>
      </c:valAx>
      <c:catAx>
        <c:axId val="1340128896"/>
        <c:scaling>
          <c:orientation val="minMax"/>
        </c:scaling>
        <c:delete val="1"/>
        <c:axPos val="b"/>
        <c:numFmt formatCode="General" sourceLinked="1"/>
        <c:majorTickMark val="out"/>
        <c:minorTickMark val="none"/>
        <c:tickLblPos val="nextTo"/>
        <c:crossAx val="1015779808"/>
        <c:crosses val="autoZero"/>
        <c:auto val="1"/>
        <c:lblAlgn val="ctr"/>
        <c:lblOffset val="100"/>
        <c:noMultiLvlLbl val="0"/>
      </c:catAx>
      <c:spPr>
        <a:noFill/>
        <a:ln>
          <a:noFill/>
        </a:ln>
        <a:effectLst/>
      </c:spPr>
    </c:plotArea>
    <c:legend>
      <c:legendPos val="b"/>
      <c:layout>
        <c:manualLayout>
          <c:xMode val="edge"/>
          <c:yMode val="edge"/>
          <c:x val="0.32674458729137146"/>
          <c:y val="0.82001018188034058"/>
          <c:w val="0.34320514761922272"/>
          <c:h val="0.16320242708724403"/>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solidFill>
        <a:schemeClr val="tx1"/>
      </a:solidFill>
      <a:round/>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R"/>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D7B7C8-A469-4311-B95E-6D8224B95227}" type="datetimeFigureOut">
              <a:rPr lang="es-CR" smtClean="0"/>
              <a:t>24/6/2025</a:t>
            </a:fld>
            <a:endParaRPr lang="es-CR"/>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R"/>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R"/>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DA1F829-7979-4A36-9F32-90186E00557B}" type="slidenum">
              <a:rPr lang="es-CR" smtClean="0"/>
              <a:t>‹Nº›</a:t>
            </a:fld>
            <a:endParaRPr lang="es-CR"/>
          </a:p>
        </p:txBody>
      </p:sp>
    </p:spTree>
    <p:extLst>
      <p:ext uri="{BB962C8B-B14F-4D97-AF65-F5344CB8AC3E}">
        <p14:creationId xmlns:p14="http://schemas.microsoft.com/office/powerpoint/2010/main" val="29702132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R" err="1"/>
              <a:t>Our</a:t>
            </a:r>
            <a:r>
              <a:rPr lang="es-CR"/>
              <a:t> </a:t>
            </a:r>
            <a:r>
              <a:rPr lang="es-CR" err="1"/>
              <a:t>value</a:t>
            </a:r>
            <a:r>
              <a:rPr lang="es-CR"/>
              <a:t> </a:t>
            </a:r>
            <a:r>
              <a:rPr lang="es-CR" err="1"/>
              <a:t>proposition</a:t>
            </a:r>
            <a:r>
              <a:rPr lang="es-CR"/>
              <a:t> </a:t>
            </a:r>
            <a:r>
              <a:rPr lang="es-CR" err="1"/>
              <a:t>focuses</a:t>
            </a:r>
            <a:r>
              <a:rPr lang="es-CR"/>
              <a:t> </a:t>
            </a:r>
            <a:r>
              <a:rPr lang="es-CR" err="1"/>
              <a:t>on</a:t>
            </a:r>
            <a:r>
              <a:rPr lang="es-CR"/>
              <a:t> </a:t>
            </a:r>
            <a:r>
              <a:rPr lang="es-CR" err="1"/>
              <a:t>the</a:t>
            </a:r>
            <a:r>
              <a:rPr lang="es-CR"/>
              <a:t> triple bottom line of </a:t>
            </a:r>
            <a:r>
              <a:rPr lang="es-CR" err="1"/>
              <a:t>sustainability</a:t>
            </a:r>
            <a:r>
              <a:rPr lang="es-CR"/>
              <a:t>. Social, </a:t>
            </a:r>
            <a:r>
              <a:rPr lang="es-CR" err="1"/>
              <a:t>economic</a:t>
            </a:r>
            <a:r>
              <a:rPr lang="es-CR"/>
              <a:t> and </a:t>
            </a:r>
            <a:r>
              <a:rPr lang="es-CR" err="1"/>
              <a:t>environmental</a:t>
            </a:r>
            <a:r>
              <a:rPr lang="es-CR"/>
              <a:t> </a:t>
            </a:r>
            <a:r>
              <a:rPr lang="es-CR" err="1"/>
              <a:t>sustainability</a:t>
            </a:r>
            <a:r>
              <a:rPr lang="es-CR"/>
              <a:t>.  At </a:t>
            </a:r>
            <a:r>
              <a:rPr lang="es-CR" err="1"/>
              <a:t>the</a:t>
            </a:r>
            <a:r>
              <a:rPr lang="es-CR"/>
              <a:t> </a:t>
            </a:r>
            <a:r>
              <a:rPr lang="es-CR" err="1"/>
              <a:t>economic</a:t>
            </a:r>
            <a:r>
              <a:rPr lang="es-CR"/>
              <a:t> </a:t>
            </a:r>
            <a:r>
              <a:rPr lang="es-CR" err="1"/>
              <a:t>level</a:t>
            </a:r>
            <a:r>
              <a:rPr lang="es-CR"/>
              <a:t> </a:t>
            </a:r>
            <a:r>
              <a:rPr lang="es-CR" err="1"/>
              <a:t>we</a:t>
            </a:r>
            <a:r>
              <a:rPr lang="es-CR"/>
              <a:t> </a:t>
            </a:r>
            <a:r>
              <a:rPr lang="es-CR" err="1"/>
              <a:t>have</a:t>
            </a:r>
            <a:r>
              <a:rPr lang="es-CR"/>
              <a:t> </a:t>
            </a:r>
            <a:r>
              <a:rPr lang="es-CR" err="1"/>
              <a:t>the</a:t>
            </a:r>
            <a:r>
              <a:rPr lang="es-CR"/>
              <a:t> </a:t>
            </a:r>
            <a:r>
              <a:rPr lang="es-CR" err="1"/>
              <a:t>Productivity</a:t>
            </a:r>
            <a:r>
              <a:rPr lang="es-CR"/>
              <a:t> </a:t>
            </a:r>
            <a:r>
              <a:rPr lang="es-CR" err="1"/>
              <a:t>Intervention</a:t>
            </a:r>
            <a:r>
              <a:rPr lang="es-CR"/>
              <a:t> Project, </a:t>
            </a:r>
            <a:r>
              <a:rPr lang="es-CR" err="1"/>
              <a:t>which</a:t>
            </a:r>
            <a:r>
              <a:rPr lang="es-CR"/>
              <a:t> </a:t>
            </a:r>
            <a:r>
              <a:rPr lang="es-CR" err="1"/>
              <a:t>seeks</a:t>
            </a:r>
            <a:r>
              <a:rPr lang="es-CR"/>
              <a:t> to </a:t>
            </a:r>
            <a:r>
              <a:rPr lang="es-CR" err="1"/>
              <a:t>increase</a:t>
            </a:r>
            <a:r>
              <a:rPr lang="es-CR"/>
              <a:t> coffee </a:t>
            </a:r>
            <a:r>
              <a:rPr lang="es-CR" err="1"/>
              <a:t>productivity</a:t>
            </a:r>
            <a:r>
              <a:rPr lang="es-CR"/>
              <a:t>, </a:t>
            </a:r>
            <a:r>
              <a:rPr lang="es-CR" err="1"/>
              <a:t>compliance</a:t>
            </a:r>
            <a:r>
              <a:rPr lang="es-CR"/>
              <a:t> </a:t>
            </a:r>
            <a:r>
              <a:rPr lang="es-CR" err="1"/>
              <a:t>with</a:t>
            </a:r>
            <a:r>
              <a:rPr lang="es-CR"/>
              <a:t> </a:t>
            </a:r>
            <a:r>
              <a:rPr lang="es-CR" err="1"/>
              <a:t>Law</a:t>
            </a:r>
            <a:r>
              <a:rPr lang="es-CR"/>
              <a:t> 2762 and </a:t>
            </a:r>
            <a:r>
              <a:rPr lang="es-CR" err="1"/>
              <a:t>the</a:t>
            </a:r>
            <a:r>
              <a:rPr lang="es-CR"/>
              <a:t> </a:t>
            </a:r>
            <a:r>
              <a:rPr lang="es-CR" err="1"/>
              <a:t>traceability</a:t>
            </a:r>
            <a:r>
              <a:rPr lang="es-CR"/>
              <a:t> </a:t>
            </a:r>
            <a:r>
              <a:rPr lang="es-CR" err="1"/>
              <a:t>project</a:t>
            </a:r>
            <a:r>
              <a:rPr lang="es-CR"/>
              <a:t> that </a:t>
            </a:r>
            <a:r>
              <a:rPr lang="es-CR" err="1"/>
              <a:t>seeks</a:t>
            </a:r>
            <a:r>
              <a:rPr lang="es-CR"/>
              <a:t> to </a:t>
            </a:r>
            <a:r>
              <a:rPr lang="es-CR" err="1"/>
              <a:t>connect</a:t>
            </a:r>
            <a:r>
              <a:rPr lang="es-CR"/>
              <a:t> </a:t>
            </a:r>
            <a:r>
              <a:rPr lang="es-CR" err="1"/>
              <a:t>producers</a:t>
            </a:r>
            <a:r>
              <a:rPr lang="es-CR"/>
              <a:t> </a:t>
            </a:r>
            <a:r>
              <a:rPr lang="es-CR" err="1"/>
              <a:t>with</a:t>
            </a:r>
            <a:r>
              <a:rPr lang="es-CR"/>
              <a:t> </a:t>
            </a:r>
            <a:r>
              <a:rPr lang="es-CR" err="1"/>
              <a:t>consumers</a:t>
            </a:r>
            <a:r>
              <a:rPr lang="es-CR"/>
              <a:t>. At </a:t>
            </a:r>
            <a:r>
              <a:rPr lang="es-CR" err="1"/>
              <a:t>the</a:t>
            </a:r>
            <a:r>
              <a:rPr lang="es-CR"/>
              <a:t> </a:t>
            </a:r>
            <a:r>
              <a:rPr lang="es-CR" err="1"/>
              <a:t>environmental</a:t>
            </a:r>
            <a:r>
              <a:rPr lang="es-CR"/>
              <a:t> </a:t>
            </a:r>
            <a:r>
              <a:rPr lang="es-CR" err="1"/>
              <a:t>level</a:t>
            </a:r>
            <a:r>
              <a:rPr lang="es-CR"/>
              <a:t> </a:t>
            </a:r>
            <a:r>
              <a:rPr lang="es-CR" err="1"/>
              <a:t>we</a:t>
            </a:r>
            <a:r>
              <a:rPr lang="es-CR"/>
              <a:t> </a:t>
            </a:r>
            <a:r>
              <a:rPr lang="es-CR" err="1"/>
              <a:t>have</a:t>
            </a:r>
            <a:r>
              <a:rPr lang="es-CR"/>
              <a:t> CRCAFE, </a:t>
            </a:r>
            <a:r>
              <a:rPr lang="es-CR" err="1"/>
              <a:t>which</a:t>
            </a:r>
            <a:r>
              <a:rPr lang="es-CR"/>
              <a:t> is </a:t>
            </a:r>
            <a:r>
              <a:rPr lang="es-CR" err="1"/>
              <a:t>an</a:t>
            </a:r>
            <a:r>
              <a:rPr lang="es-CR"/>
              <a:t> </a:t>
            </a:r>
            <a:r>
              <a:rPr lang="es-CR" err="1"/>
              <a:t>application</a:t>
            </a:r>
            <a:r>
              <a:rPr lang="es-CR"/>
              <a:t> </a:t>
            </a:r>
            <a:r>
              <a:rPr lang="es-CR" err="1"/>
              <a:t>with</a:t>
            </a:r>
            <a:r>
              <a:rPr lang="es-CR"/>
              <a:t> </a:t>
            </a:r>
            <a:r>
              <a:rPr lang="es-CR" err="1"/>
              <a:t>tools</a:t>
            </a:r>
            <a:r>
              <a:rPr lang="es-CR"/>
              <a:t> </a:t>
            </a:r>
            <a:r>
              <a:rPr lang="es-CR" err="1"/>
              <a:t>for</a:t>
            </a:r>
            <a:r>
              <a:rPr lang="es-CR"/>
              <a:t> coffee </a:t>
            </a:r>
            <a:r>
              <a:rPr lang="es-CR" err="1"/>
              <a:t>cultivation</a:t>
            </a:r>
            <a:r>
              <a:rPr lang="es-CR"/>
              <a:t>, </a:t>
            </a:r>
            <a:r>
              <a:rPr lang="es-CR" err="1"/>
              <a:t>climate</a:t>
            </a:r>
            <a:r>
              <a:rPr lang="es-CR"/>
              <a:t>, and </a:t>
            </a:r>
            <a:r>
              <a:rPr lang="es-CR" err="1"/>
              <a:t>recommendations</a:t>
            </a:r>
            <a:r>
              <a:rPr lang="es-CR"/>
              <a:t>. </a:t>
            </a:r>
            <a:r>
              <a:rPr lang="es-CR" err="1"/>
              <a:t>Another</a:t>
            </a:r>
            <a:r>
              <a:rPr lang="es-CR"/>
              <a:t> </a:t>
            </a:r>
            <a:r>
              <a:rPr lang="es-CR" err="1"/>
              <a:t>project</a:t>
            </a:r>
            <a:r>
              <a:rPr lang="es-CR"/>
              <a:t> is </a:t>
            </a:r>
            <a:r>
              <a:rPr lang="es-CR" err="1"/>
              <a:t>the</a:t>
            </a:r>
            <a:r>
              <a:rPr lang="es-CR"/>
              <a:t> </a:t>
            </a:r>
            <a:r>
              <a:rPr lang="es-CR" err="1"/>
              <a:t>planting</a:t>
            </a:r>
            <a:r>
              <a:rPr lang="es-CR"/>
              <a:t> of </a:t>
            </a:r>
            <a:r>
              <a:rPr lang="es-CR" err="1"/>
              <a:t>trees</a:t>
            </a:r>
            <a:r>
              <a:rPr lang="es-CR"/>
              <a:t> </a:t>
            </a:r>
            <a:r>
              <a:rPr lang="es-CR" err="1"/>
              <a:t>on</a:t>
            </a:r>
            <a:r>
              <a:rPr lang="es-CR"/>
              <a:t> </a:t>
            </a:r>
            <a:r>
              <a:rPr lang="es-CR" err="1"/>
              <a:t>the</a:t>
            </a:r>
            <a:r>
              <a:rPr lang="es-CR"/>
              <a:t> </a:t>
            </a:r>
            <a:r>
              <a:rPr lang="es-CR" err="1"/>
              <a:t>farms</a:t>
            </a:r>
            <a:r>
              <a:rPr lang="es-CR"/>
              <a:t> and </a:t>
            </a:r>
            <a:r>
              <a:rPr lang="es-CR" err="1"/>
              <a:t>the</a:t>
            </a:r>
            <a:r>
              <a:rPr lang="es-CR"/>
              <a:t> NAMA Coffee, </a:t>
            </a:r>
            <a:r>
              <a:rPr lang="es-CR" err="1"/>
              <a:t>which</a:t>
            </a:r>
            <a:r>
              <a:rPr lang="es-CR"/>
              <a:t> are </a:t>
            </a:r>
            <a:r>
              <a:rPr lang="es-CR" err="1"/>
              <a:t>mitigation</a:t>
            </a:r>
            <a:r>
              <a:rPr lang="es-CR"/>
              <a:t> and </a:t>
            </a:r>
            <a:r>
              <a:rPr lang="es-CR" err="1"/>
              <a:t>adaptation</a:t>
            </a:r>
            <a:r>
              <a:rPr lang="es-CR"/>
              <a:t> </a:t>
            </a:r>
            <a:r>
              <a:rPr lang="es-CR" err="1"/>
              <a:t>actions</a:t>
            </a:r>
            <a:r>
              <a:rPr lang="es-CR"/>
              <a:t> </a:t>
            </a:r>
            <a:r>
              <a:rPr lang="es-CR" err="1"/>
              <a:t>against</a:t>
            </a:r>
            <a:r>
              <a:rPr lang="es-CR"/>
              <a:t> </a:t>
            </a:r>
            <a:r>
              <a:rPr lang="es-CR" err="1"/>
              <a:t>carbon</a:t>
            </a:r>
            <a:r>
              <a:rPr lang="es-CR"/>
              <a:t> </a:t>
            </a:r>
            <a:r>
              <a:rPr lang="es-CR" err="1"/>
              <a:t>emissions</a:t>
            </a:r>
            <a:r>
              <a:rPr lang="es-CR"/>
              <a:t>. </a:t>
            </a:r>
            <a:r>
              <a:rPr lang="es-CR" err="1"/>
              <a:t>We</a:t>
            </a:r>
            <a:r>
              <a:rPr lang="es-CR"/>
              <a:t> are </a:t>
            </a:r>
            <a:r>
              <a:rPr lang="es-CR" err="1"/>
              <a:t>about</a:t>
            </a:r>
            <a:r>
              <a:rPr lang="es-CR"/>
              <a:t> to </a:t>
            </a:r>
            <a:r>
              <a:rPr lang="es-CR" err="1"/>
              <a:t>launch</a:t>
            </a:r>
            <a:r>
              <a:rPr lang="es-CR"/>
              <a:t> </a:t>
            </a:r>
            <a:r>
              <a:rPr lang="es-CR" err="1"/>
              <a:t>the</a:t>
            </a:r>
            <a:r>
              <a:rPr lang="es-CR"/>
              <a:t> low </a:t>
            </a:r>
            <a:r>
              <a:rPr lang="es-CR" err="1"/>
              <a:t>emission</a:t>
            </a:r>
            <a:r>
              <a:rPr lang="es-CR"/>
              <a:t> coffee </a:t>
            </a:r>
            <a:r>
              <a:rPr lang="es-CR" err="1"/>
              <a:t>seal</a:t>
            </a:r>
            <a:r>
              <a:rPr lang="es-CR"/>
              <a:t>.</a:t>
            </a:r>
          </a:p>
          <a:p>
            <a:r>
              <a:rPr lang="es-CR"/>
              <a:t>At </a:t>
            </a:r>
            <a:r>
              <a:rPr lang="es-CR" err="1"/>
              <a:t>the</a:t>
            </a:r>
            <a:r>
              <a:rPr lang="es-CR"/>
              <a:t> social </a:t>
            </a:r>
            <a:r>
              <a:rPr lang="es-CR" err="1"/>
              <a:t>level</a:t>
            </a:r>
            <a:r>
              <a:rPr lang="es-CR"/>
              <a:t>, </a:t>
            </a:r>
            <a:r>
              <a:rPr lang="es-CR" err="1"/>
              <a:t>we</a:t>
            </a:r>
            <a:r>
              <a:rPr lang="es-CR"/>
              <a:t> </a:t>
            </a:r>
            <a:r>
              <a:rPr lang="es-CR" err="1"/>
              <a:t>insure</a:t>
            </a:r>
            <a:r>
              <a:rPr lang="es-CR"/>
              <a:t> </a:t>
            </a:r>
            <a:r>
              <a:rPr lang="es-CR" err="1"/>
              <a:t>all</a:t>
            </a:r>
            <a:r>
              <a:rPr lang="es-CR"/>
              <a:t> coffee </a:t>
            </a:r>
            <a:r>
              <a:rPr lang="es-CR" err="1"/>
              <a:t>pickers</a:t>
            </a:r>
            <a:r>
              <a:rPr lang="es-CR"/>
              <a:t> </a:t>
            </a:r>
            <a:r>
              <a:rPr lang="es-CR" err="1"/>
              <a:t>during</a:t>
            </a:r>
            <a:r>
              <a:rPr lang="es-CR"/>
              <a:t> </a:t>
            </a:r>
            <a:r>
              <a:rPr lang="es-CR" err="1"/>
              <a:t>the</a:t>
            </a:r>
            <a:r>
              <a:rPr lang="es-CR"/>
              <a:t> </a:t>
            </a:r>
            <a:r>
              <a:rPr lang="es-CR" err="1"/>
              <a:t>harvest</a:t>
            </a:r>
            <a:r>
              <a:rPr lang="es-CR"/>
              <a:t> </a:t>
            </a:r>
            <a:r>
              <a:rPr lang="es-CR" err="1"/>
              <a:t>season</a:t>
            </a:r>
            <a:r>
              <a:rPr lang="es-CR"/>
              <a:t> </a:t>
            </a:r>
            <a:r>
              <a:rPr lang="es-CR" err="1"/>
              <a:t>through</a:t>
            </a:r>
            <a:r>
              <a:rPr lang="es-CR"/>
              <a:t> </a:t>
            </a:r>
            <a:r>
              <a:rPr lang="es-CR" err="1"/>
              <a:t>an</a:t>
            </a:r>
            <a:r>
              <a:rPr lang="es-CR"/>
              <a:t> </a:t>
            </a:r>
            <a:r>
              <a:rPr lang="es-CR" err="1"/>
              <a:t>agreement</a:t>
            </a:r>
            <a:r>
              <a:rPr lang="es-CR"/>
              <a:t> </a:t>
            </a:r>
            <a:r>
              <a:rPr lang="es-CR" err="1"/>
              <a:t>between</a:t>
            </a:r>
            <a:r>
              <a:rPr lang="es-CR"/>
              <a:t> </a:t>
            </a:r>
            <a:r>
              <a:rPr lang="es-CR" err="1"/>
              <a:t>the</a:t>
            </a:r>
            <a:r>
              <a:rPr lang="es-CR"/>
              <a:t> CCSS, </a:t>
            </a:r>
            <a:r>
              <a:rPr lang="es-CR" err="1"/>
              <a:t>the</a:t>
            </a:r>
            <a:r>
              <a:rPr lang="es-CR"/>
              <a:t> </a:t>
            </a:r>
            <a:r>
              <a:rPr lang="es-CR" err="1"/>
              <a:t>Ministry</a:t>
            </a:r>
            <a:r>
              <a:rPr lang="es-CR"/>
              <a:t> of Labor and ICAFE. </a:t>
            </a:r>
            <a:r>
              <a:rPr lang="es-CR" err="1"/>
              <a:t>We</a:t>
            </a:r>
            <a:r>
              <a:rPr lang="es-CR"/>
              <a:t> </a:t>
            </a:r>
            <a:r>
              <a:rPr lang="es-CR" err="1"/>
              <a:t>also</a:t>
            </a:r>
            <a:r>
              <a:rPr lang="es-CR"/>
              <a:t> </a:t>
            </a:r>
            <a:r>
              <a:rPr lang="es-CR" err="1"/>
              <a:t>have</a:t>
            </a:r>
            <a:r>
              <a:rPr lang="es-CR"/>
              <a:t> </a:t>
            </a:r>
            <a:r>
              <a:rPr lang="es-CR" err="1"/>
              <a:t>childcare</a:t>
            </a:r>
            <a:r>
              <a:rPr lang="es-CR"/>
              <a:t> centers </a:t>
            </a:r>
            <a:r>
              <a:rPr lang="es-CR" err="1"/>
              <a:t>for</a:t>
            </a:r>
            <a:r>
              <a:rPr lang="es-CR"/>
              <a:t> </a:t>
            </a:r>
            <a:r>
              <a:rPr lang="es-CR" err="1"/>
              <a:t>the</a:t>
            </a:r>
            <a:r>
              <a:rPr lang="es-CR"/>
              <a:t> </a:t>
            </a:r>
            <a:r>
              <a:rPr lang="es-CR" err="1"/>
              <a:t>children</a:t>
            </a:r>
            <a:r>
              <a:rPr lang="es-CR"/>
              <a:t> of coffee </a:t>
            </a:r>
            <a:r>
              <a:rPr lang="es-CR" err="1"/>
              <a:t>pickers</a:t>
            </a:r>
            <a:r>
              <a:rPr lang="es-CR"/>
              <a:t>. </a:t>
            </a:r>
            <a:r>
              <a:rPr lang="es-CR" err="1"/>
              <a:t>Finally</a:t>
            </a:r>
            <a:r>
              <a:rPr lang="es-CR"/>
              <a:t>, </a:t>
            </a:r>
            <a:r>
              <a:rPr lang="es-CR" err="1"/>
              <a:t>we</a:t>
            </a:r>
            <a:r>
              <a:rPr lang="es-CR"/>
              <a:t> are </a:t>
            </a:r>
            <a:r>
              <a:rPr lang="es-CR" err="1"/>
              <a:t>making</a:t>
            </a:r>
            <a:r>
              <a:rPr lang="es-CR"/>
              <a:t> </a:t>
            </a:r>
            <a:r>
              <a:rPr lang="es-CR" err="1"/>
              <a:t>efforts</a:t>
            </a:r>
            <a:r>
              <a:rPr lang="es-CR"/>
              <a:t> to </a:t>
            </a:r>
            <a:r>
              <a:rPr lang="es-CR" err="1"/>
              <a:t>implement</a:t>
            </a:r>
            <a:r>
              <a:rPr lang="es-CR"/>
              <a:t> </a:t>
            </a:r>
            <a:r>
              <a:rPr lang="es-CR" err="1"/>
              <a:t>the</a:t>
            </a:r>
            <a:r>
              <a:rPr lang="es-CR"/>
              <a:t> </a:t>
            </a:r>
            <a:r>
              <a:rPr lang="es-CR" err="1"/>
              <a:t>gender</a:t>
            </a:r>
            <a:r>
              <a:rPr lang="es-CR"/>
              <a:t> and </a:t>
            </a:r>
            <a:r>
              <a:rPr lang="es-CR" err="1"/>
              <a:t>youth</a:t>
            </a:r>
            <a:r>
              <a:rPr lang="es-CR"/>
              <a:t> </a:t>
            </a:r>
            <a:r>
              <a:rPr lang="es-CR" err="1"/>
              <a:t>policies</a:t>
            </a:r>
            <a:r>
              <a:rPr lang="es-CR"/>
              <a:t>.</a:t>
            </a:r>
          </a:p>
        </p:txBody>
      </p:sp>
      <p:sp>
        <p:nvSpPr>
          <p:cNvPr id="4" name="Marcador de número de diapositiva 3"/>
          <p:cNvSpPr>
            <a:spLocks noGrp="1"/>
          </p:cNvSpPr>
          <p:nvPr>
            <p:ph type="sldNum" sz="quarter" idx="5"/>
          </p:nvPr>
        </p:nvSpPr>
        <p:spPr/>
        <p:txBody>
          <a:bodyPr/>
          <a:lstStyle/>
          <a:p>
            <a:fld id="{267900BE-6EEE-5E4E-88CD-FA8440B432DA}" type="slidenum">
              <a:rPr lang="es-CR" smtClean="0"/>
              <a:t>1</a:t>
            </a:fld>
            <a:endParaRPr lang="es-CR"/>
          </a:p>
        </p:txBody>
      </p:sp>
    </p:spTree>
    <p:extLst>
      <p:ext uri="{BB962C8B-B14F-4D97-AF65-F5344CB8AC3E}">
        <p14:creationId xmlns:p14="http://schemas.microsoft.com/office/powerpoint/2010/main" val="20666776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R" dirty="0"/>
              <a:t>Our value proposition focuses on the triple bottom line of sustainability. Social, economic and environmental sustainability.  At the economic level we have the Productivity Intervention Project, which seeks to increase coffee productivity, compliance with Law 2762 and the traceability project that seeks to connect producers with consumers. At the environmental level we have CRCAFE, which is an application with tools for coffee cultivation, climate, and recommendations. Another project is the planting of trees on the farms and the NAMA Coffee, which are mitigation and adaptation actions against carbon emissions. We are about to launch the low emission coffee seal.</a:t>
            </a:r>
          </a:p>
          <a:p>
            <a:r>
              <a:rPr lang="es-CR" dirty="0"/>
              <a:t>At the social level, we insure all coffee pickers during the harvest season through an agreement between the CCSS, the Ministry of Labor and ICAFE. We also have childcare centers for the children of coffee pickers. </a:t>
            </a:r>
            <a:r>
              <a:rPr lang="es-CR"/>
              <a:t>Finally, we are making efforts to implement the gender and youth policies.</a:t>
            </a:r>
          </a:p>
        </p:txBody>
      </p:sp>
      <p:sp>
        <p:nvSpPr>
          <p:cNvPr id="4" name="Marcador de número de diapositiva 3"/>
          <p:cNvSpPr>
            <a:spLocks noGrp="1"/>
          </p:cNvSpPr>
          <p:nvPr>
            <p:ph type="sldNum" sz="quarter" idx="5"/>
          </p:nvPr>
        </p:nvSpPr>
        <p:spPr/>
        <p:txBody>
          <a:bodyPr/>
          <a:lstStyle/>
          <a:p>
            <a:fld id="{267900BE-6EEE-5E4E-88CD-FA8440B432DA}" type="slidenum">
              <a:rPr lang="es-CR" smtClean="0"/>
              <a:t>6</a:t>
            </a:fld>
            <a:endParaRPr lang="es-CR"/>
          </a:p>
        </p:txBody>
      </p:sp>
    </p:spTree>
    <p:extLst>
      <p:ext uri="{BB962C8B-B14F-4D97-AF65-F5344CB8AC3E}">
        <p14:creationId xmlns:p14="http://schemas.microsoft.com/office/powerpoint/2010/main" val="6840234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803BDD5-A8A1-C67F-A38C-78DF56A27E6F}"/>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R"/>
          </a:p>
        </p:txBody>
      </p:sp>
      <p:sp>
        <p:nvSpPr>
          <p:cNvPr id="3" name="Subtítulo 2">
            <a:extLst>
              <a:ext uri="{FF2B5EF4-FFF2-40B4-BE49-F238E27FC236}">
                <a16:creationId xmlns:a16="http://schemas.microsoft.com/office/drawing/2014/main" id="{753A175E-A8FE-209C-5D4D-846C87B5666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R"/>
          </a:p>
        </p:txBody>
      </p:sp>
      <p:sp>
        <p:nvSpPr>
          <p:cNvPr id="4" name="Marcador de fecha 3">
            <a:extLst>
              <a:ext uri="{FF2B5EF4-FFF2-40B4-BE49-F238E27FC236}">
                <a16:creationId xmlns:a16="http://schemas.microsoft.com/office/drawing/2014/main" id="{25F51D93-06A6-0FE2-B7B4-91EB0F7EF775}"/>
              </a:ext>
            </a:extLst>
          </p:cNvPr>
          <p:cNvSpPr>
            <a:spLocks noGrp="1"/>
          </p:cNvSpPr>
          <p:nvPr>
            <p:ph type="dt" sz="half" idx="10"/>
          </p:nvPr>
        </p:nvSpPr>
        <p:spPr/>
        <p:txBody>
          <a:bodyPr/>
          <a:lstStyle/>
          <a:p>
            <a:fld id="{1D722874-C915-465C-9D23-2B6D09CEAEAA}" type="datetimeFigureOut">
              <a:rPr lang="es-CR" smtClean="0"/>
              <a:t>24/6/2025</a:t>
            </a:fld>
            <a:endParaRPr lang="es-CR" dirty="0"/>
          </a:p>
        </p:txBody>
      </p:sp>
      <p:sp>
        <p:nvSpPr>
          <p:cNvPr id="5" name="Marcador de pie de página 4">
            <a:extLst>
              <a:ext uri="{FF2B5EF4-FFF2-40B4-BE49-F238E27FC236}">
                <a16:creationId xmlns:a16="http://schemas.microsoft.com/office/drawing/2014/main" id="{B52CBB32-D4A6-3B98-7983-5F72A5A47E6F}"/>
              </a:ext>
            </a:extLst>
          </p:cNvPr>
          <p:cNvSpPr>
            <a:spLocks noGrp="1"/>
          </p:cNvSpPr>
          <p:nvPr>
            <p:ph type="ftr" sz="quarter" idx="11"/>
          </p:nvPr>
        </p:nvSpPr>
        <p:spPr/>
        <p:txBody>
          <a:bodyPr/>
          <a:lstStyle/>
          <a:p>
            <a:endParaRPr lang="es-CR" dirty="0"/>
          </a:p>
        </p:txBody>
      </p:sp>
      <p:sp>
        <p:nvSpPr>
          <p:cNvPr id="6" name="Marcador de número de diapositiva 5">
            <a:extLst>
              <a:ext uri="{FF2B5EF4-FFF2-40B4-BE49-F238E27FC236}">
                <a16:creationId xmlns:a16="http://schemas.microsoft.com/office/drawing/2014/main" id="{5FB08B86-7823-6F6F-3341-50A9649406E5}"/>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239446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ED78662-1229-BBD9-ED4F-7CD2B84AD23C}"/>
              </a:ext>
            </a:extLst>
          </p:cNvPr>
          <p:cNvSpPr>
            <a:spLocks noGrp="1"/>
          </p:cNvSpPr>
          <p:nvPr>
            <p:ph type="title"/>
          </p:nvPr>
        </p:nvSpPr>
        <p:spPr/>
        <p:txBody>
          <a:bodyPr/>
          <a:lstStyle/>
          <a:p>
            <a:r>
              <a:rPr lang="es-ES"/>
              <a:t>Haga clic para modificar el estilo de título del patrón</a:t>
            </a:r>
            <a:endParaRPr lang="es-CR"/>
          </a:p>
        </p:txBody>
      </p:sp>
      <p:sp>
        <p:nvSpPr>
          <p:cNvPr id="3" name="Marcador de texto vertical 2">
            <a:extLst>
              <a:ext uri="{FF2B5EF4-FFF2-40B4-BE49-F238E27FC236}">
                <a16:creationId xmlns:a16="http://schemas.microsoft.com/office/drawing/2014/main" id="{BE3AEC37-2495-F4F1-4A8A-F2C2D56B2839}"/>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EBD03268-2993-7362-01F1-7B178E45B81F}"/>
              </a:ext>
            </a:extLst>
          </p:cNvPr>
          <p:cNvSpPr>
            <a:spLocks noGrp="1"/>
          </p:cNvSpPr>
          <p:nvPr>
            <p:ph type="dt" sz="half" idx="10"/>
          </p:nvPr>
        </p:nvSpPr>
        <p:spPr/>
        <p:txBody>
          <a:bodyPr/>
          <a:lstStyle/>
          <a:p>
            <a:fld id="{1D722874-C915-465C-9D23-2B6D09CEAEAA}" type="datetimeFigureOut">
              <a:rPr lang="es-CR" smtClean="0"/>
              <a:t>24/6/2025</a:t>
            </a:fld>
            <a:endParaRPr lang="es-CR" dirty="0"/>
          </a:p>
        </p:txBody>
      </p:sp>
      <p:sp>
        <p:nvSpPr>
          <p:cNvPr id="5" name="Marcador de pie de página 4">
            <a:extLst>
              <a:ext uri="{FF2B5EF4-FFF2-40B4-BE49-F238E27FC236}">
                <a16:creationId xmlns:a16="http://schemas.microsoft.com/office/drawing/2014/main" id="{74B042B6-6F4A-7C61-D93E-AFB94BAE0112}"/>
              </a:ext>
            </a:extLst>
          </p:cNvPr>
          <p:cNvSpPr>
            <a:spLocks noGrp="1"/>
          </p:cNvSpPr>
          <p:nvPr>
            <p:ph type="ftr" sz="quarter" idx="11"/>
          </p:nvPr>
        </p:nvSpPr>
        <p:spPr/>
        <p:txBody>
          <a:bodyPr/>
          <a:lstStyle/>
          <a:p>
            <a:endParaRPr lang="es-CR" dirty="0"/>
          </a:p>
        </p:txBody>
      </p:sp>
      <p:sp>
        <p:nvSpPr>
          <p:cNvPr id="6" name="Marcador de número de diapositiva 5">
            <a:extLst>
              <a:ext uri="{FF2B5EF4-FFF2-40B4-BE49-F238E27FC236}">
                <a16:creationId xmlns:a16="http://schemas.microsoft.com/office/drawing/2014/main" id="{55FF14E3-C893-C586-30D7-86F4A68A4486}"/>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639271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E032230C-A85B-DA07-4D1B-535A9CE64DF8}"/>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R"/>
          </a:p>
        </p:txBody>
      </p:sp>
      <p:sp>
        <p:nvSpPr>
          <p:cNvPr id="3" name="Marcador de texto vertical 2">
            <a:extLst>
              <a:ext uri="{FF2B5EF4-FFF2-40B4-BE49-F238E27FC236}">
                <a16:creationId xmlns:a16="http://schemas.microsoft.com/office/drawing/2014/main" id="{3458E66A-9500-B34D-BF8A-A3A76218CF70}"/>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A76B7372-D8EB-BBF8-2960-38AA0B62E73A}"/>
              </a:ext>
            </a:extLst>
          </p:cNvPr>
          <p:cNvSpPr>
            <a:spLocks noGrp="1"/>
          </p:cNvSpPr>
          <p:nvPr>
            <p:ph type="dt" sz="half" idx="10"/>
          </p:nvPr>
        </p:nvSpPr>
        <p:spPr/>
        <p:txBody>
          <a:bodyPr/>
          <a:lstStyle/>
          <a:p>
            <a:fld id="{1D722874-C915-465C-9D23-2B6D09CEAEAA}" type="datetimeFigureOut">
              <a:rPr lang="es-CR" smtClean="0"/>
              <a:t>24/6/2025</a:t>
            </a:fld>
            <a:endParaRPr lang="es-CR" dirty="0"/>
          </a:p>
        </p:txBody>
      </p:sp>
      <p:sp>
        <p:nvSpPr>
          <p:cNvPr id="5" name="Marcador de pie de página 4">
            <a:extLst>
              <a:ext uri="{FF2B5EF4-FFF2-40B4-BE49-F238E27FC236}">
                <a16:creationId xmlns:a16="http://schemas.microsoft.com/office/drawing/2014/main" id="{1D0B7256-2066-58DB-5E1F-7A02A89CA721}"/>
              </a:ext>
            </a:extLst>
          </p:cNvPr>
          <p:cNvSpPr>
            <a:spLocks noGrp="1"/>
          </p:cNvSpPr>
          <p:nvPr>
            <p:ph type="ftr" sz="quarter" idx="11"/>
          </p:nvPr>
        </p:nvSpPr>
        <p:spPr/>
        <p:txBody>
          <a:bodyPr/>
          <a:lstStyle/>
          <a:p>
            <a:endParaRPr lang="es-CR" dirty="0"/>
          </a:p>
        </p:txBody>
      </p:sp>
      <p:sp>
        <p:nvSpPr>
          <p:cNvPr id="6" name="Marcador de número de diapositiva 5">
            <a:extLst>
              <a:ext uri="{FF2B5EF4-FFF2-40B4-BE49-F238E27FC236}">
                <a16:creationId xmlns:a16="http://schemas.microsoft.com/office/drawing/2014/main" id="{2A92D311-6280-B163-5DC0-DD5828CD6A93}"/>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6685440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6843C13-8368-2EAD-F8D8-AE91DF944874}"/>
              </a:ext>
            </a:extLst>
          </p:cNvPr>
          <p:cNvSpPr>
            <a:spLocks noGrp="1"/>
          </p:cNvSpPr>
          <p:nvPr>
            <p:ph type="title"/>
          </p:nvPr>
        </p:nvSpPr>
        <p:spPr/>
        <p:txBody>
          <a:bodyPr/>
          <a:lstStyle/>
          <a:p>
            <a:r>
              <a:rPr lang="es-ES"/>
              <a:t>Haga clic para modificar el estilo de título del patrón</a:t>
            </a:r>
            <a:endParaRPr lang="es-CR"/>
          </a:p>
        </p:txBody>
      </p:sp>
      <p:sp>
        <p:nvSpPr>
          <p:cNvPr id="3" name="Marcador de contenido 2">
            <a:extLst>
              <a:ext uri="{FF2B5EF4-FFF2-40B4-BE49-F238E27FC236}">
                <a16:creationId xmlns:a16="http://schemas.microsoft.com/office/drawing/2014/main" id="{FD97D5E9-D620-70BB-9103-FF1D67B60062}"/>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2601D6F6-57F9-7815-53C4-42D42917DFDA}"/>
              </a:ext>
            </a:extLst>
          </p:cNvPr>
          <p:cNvSpPr>
            <a:spLocks noGrp="1"/>
          </p:cNvSpPr>
          <p:nvPr>
            <p:ph type="dt" sz="half" idx="10"/>
          </p:nvPr>
        </p:nvSpPr>
        <p:spPr/>
        <p:txBody>
          <a:bodyPr/>
          <a:lstStyle/>
          <a:p>
            <a:fld id="{1D722874-C915-465C-9D23-2B6D09CEAEAA}" type="datetimeFigureOut">
              <a:rPr lang="es-CR" smtClean="0"/>
              <a:t>24/6/2025</a:t>
            </a:fld>
            <a:endParaRPr lang="es-CR" dirty="0"/>
          </a:p>
        </p:txBody>
      </p:sp>
      <p:sp>
        <p:nvSpPr>
          <p:cNvPr id="5" name="Marcador de pie de página 4">
            <a:extLst>
              <a:ext uri="{FF2B5EF4-FFF2-40B4-BE49-F238E27FC236}">
                <a16:creationId xmlns:a16="http://schemas.microsoft.com/office/drawing/2014/main" id="{B324964D-CA93-E897-B6DA-4C61670B048B}"/>
              </a:ext>
            </a:extLst>
          </p:cNvPr>
          <p:cNvSpPr>
            <a:spLocks noGrp="1"/>
          </p:cNvSpPr>
          <p:nvPr>
            <p:ph type="ftr" sz="quarter" idx="11"/>
          </p:nvPr>
        </p:nvSpPr>
        <p:spPr/>
        <p:txBody>
          <a:bodyPr/>
          <a:lstStyle/>
          <a:p>
            <a:endParaRPr lang="es-CR" dirty="0"/>
          </a:p>
        </p:txBody>
      </p:sp>
      <p:sp>
        <p:nvSpPr>
          <p:cNvPr id="6" name="Marcador de número de diapositiva 5">
            <a:extLst>
              <a:ext uri="{FF2B5EF4-FFF2-40B4-BE49-F238E27FC236}">
                <a16:creationId xmlns:a16="http://schemas.microsoft.com/office/drawing/2014/main" id="{7FCA21D0-15B6-2E49-6622-2A0DAFEB55CE}"/>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3674197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3DCDD0E-2088-61C9-7539-47C5F3FE63F8}"/>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R"/>
          </a:p>
        </p:txBody>
      </p:sp>
      <p:sp>
        <p:nvSpPr>
          <p:cNvPr id="3" name="Marcador de texto 2">
            <a:extLst>
              <a:ext uri="{FF2B5EF4-FFF2-40B4-BE49-F238E27FC236}">
                <a16:creationId xmlns:a16="http://schemas.microsoft.com/office/drawing/2014/main" id="{477C9777-449B-11E6-BED1-925DB4ED8D2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2722101B-6C94-4F45-F9A7-EA10DE951A48}"/>
              </a:ext>
            </a:extLst>
          </p:cNvPr>
          <p:cNvSpPr>
            <a:spLocks noGrp="1"/>
          </p:cNvSpPr>
          <p:nvPr>
            <p:ph type="dt" sz="half" idx="10"/>
          </p:nvPr>
        </p:nvSpPr>
        <p:spPr/>
        <p:txBody>
          <a:bodyPr/>
          <a:lstStyle/>
          <a:p>
            <a:fld id="{1D722874-C915-465C-9D23-2B6D09CEAEAA}" type="datetimeFigureOut">
              <a:rPr lang="es-CR" smtClean="0"/>
              <a:t>24/6/2025</a:t>
            </a:fld>
            <a:endParaRPr lang="es-CR" dirty="0"/>
          </a:p>
        </p:txBody>
      </p:sp>
      <p:sp>
        <p:nvSpPr>
          <p:cNvPr id="5" name="Marcador de pie de página 4">
            <a:extLst>
              <a:ext uri="{FF2B5EF4-FFF2-40B4-BE49-F238E27FC236}">
                <a16:creationId xmlns:a16="http://schemas.microsoft.com/office/drawing/2014/main" id="{3AE94393-91AC-BFC7-6206-E8091606C6E9}"/>
              </a:ext>
            </a:extLst>
          </p:cNvPr>
          <p:cNvSpPr>
            <a:spLocks noGrp="1"/>
          </p:cNvSpPr>
          <p:nvPr>
            <p:ph type="ftr" sz="quarter" idx="11"/>
          </p:nvPr>
        </p:nvSpPr>
        <p:spPr/>
        <p:txBody>
          <a:bodyPr/>
          <a:lstStyle/>
          <a:p>
            <a:endParaRPr lang="es-CR" dirty="0"/>
          </a:p>
        </p:txBody>
      </p:sp>
      <p:sp>
        <p:nvSpPr>
          <p:cNvPr id="6" name="Marcador de número de diapositiva 5">
            <a:extLst>
              <a:ext uri="{FF2B5EF4-FFF2-40B4-BE49-F238E27FC236}">
                <a16:creationId xmlns:a16="http://schemas.microsoft.com/office/drawing/2014/main" id="{7D8A2C4B-301B-DA52-826C-AEEAC0F2E8F0}"/>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29914404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89CA498-6434-F28F-CE89-FA9E7F374431}"/>
              </a:ext>
            </a:extLst>
          </p:cNvPr>
          <p:cNvSpPr>
            <a:spLocks noGrp="1"/>
          </p:cNvSpPr>
          <p:nvPr>
            <p:ph type="title"/>
          </p:nvPr>
        </p:nvSpPr>
        <p:spPr/>
        <p:txBody>
          <a:bodyPr/>
          <a:lstStyle/>
          <a:p>
            <a:r>
              <a:rPr lang="es-ES"/>
              <a:t>Haga clic para modificar el estilo de título del patrón</a:t>
            </a:r>
            <a:endParaRPr lang="es-CR"/>
          </a:p>
        </p:txBody>
      </p:sp>
      <p:sp>
        <p:nvSpPr>
          <p:cNvPr id="3" name="Marcador de contenido 2">
            <a:extLst>
              <a:ext uri="{FF2B5EF4-FFF2-40B4-BE49-F238E27FC236}">
                <a16:creationId xmlns:a16="http://schemas.microsoft.com/office/drawing/2014/main" id="{3F5C7EBC-1B70-032A-614F-B47BCCFB4669}"/>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contenido 3">
            <a:extLst>
              <a:ext uri="{FF2B5EF4-FFF2-40B4-BE49-F238E27FC236}">
                <a16:creationId xmlns:a16="http://schemas.microsoft.com/office/drawing/2014/main" id="{7FD85FDE-7A5D-0BF0-71EC-95EE21477623}"/>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5" name="Marcador de fecha 4">
            <a:extLst>
              <a:ext uri="{FF2B5EF4-FFF2-40B4-BE49-F238E27FC236}">
                <a16:creationId xmlns:a16="http://schemas.microsoft.com/office/drawing/2014/main" id="{6A519B95-71E4-9746-D0F1-E057D494086A}"/>
              </a:ext>
            </a:extLst>
          </p:cNvPr>
          <p:cNvSpPr>
            <a:spLocks noGrp="1"/>
          </p:cNvSpPr>
          <p:nvPr>
            <p:ph type="dt" sz="half" idx="10"/>
          </p:nvPr>
        </p:nvSpPr>
        <p:spPr/>
        <p:txBody>
          <a:bodyPr/>
          <a:lstStyle/>
          <a:p>
            <a:fld id="{1D722874-C915-465C-9D23-2B6D09CEAEAA}" type="datetimeFigureOut">
              <a:rPr lang="es-CR" smtClean="0"/>
              <a:t>24/6/2025</a:t>
            </a:fld>
            <a:endParaRPr lang="es-CR" dirty="0"/>
          </a:p>
        </p:txBody>
      </p:sp>
      <p:sp>
        <p:nvSpPr>
          <p:cNvPr id="6" name="Marcador de pie de página 5">
            <a:extLst>
              <a:ext uri="{FF2B5EF4-FFF2-40B4-BE49-F238E27FC236}">
                <a16:creationId xmlns:a16="http://schemas.microsoft.com/office/drawing/2014/main" id="{75C4AE0D-23C5-5B3E-B798-8CCB14167880}"/>
              </a:ext>
            </a:extLst>
          </p:cNvPr>
          <p:cNvSpPr>
            <a:spLocks noGrp="1"/>
          </p:cNvSpPr>
          <p:nvPr>
            <p:ph type="ftr" sz="quarter" idx="11"/>
          </p:nvPr>
        </p:nvSpPr>
        <p:spPr/>
        <p:txBody>
          <a:bodyPr/>
          <a:lstStyle/>
          <a:p>
            <a:endParaRPr lang="es-CR" dirty="0"/>
          </a:p>
        </p:txBody>
      </p:sp>
      <p:sp>
        <p:nvSpPr>
          <p:cNvPr id="7" name="Marcador de número de diapositiva 6">
            <a:extLst>
              <a:ext uri="{FF2B5EF4-FFF2-40B4-BE49-F238E27FC236}">
                <a16:creationId xmlns:a16="http://schemas.microsoft.com/office/drawing/2014/main" id="{6A29B012-C15C-5E96-40FA-A717C3E39718}"/>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9452581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C007A3E-4988-FE20-F418-0E4C84556199}"/>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CR"/>
          </a:p>
        </p:txBody>
      </p:sp>
      <p:sp>
        <p:nvSpPr>
          <p:cNvPr id="3" name="Marcador de texto 2">
            <a:extLst>
              <a:ext uri="{FF2B5EF4-FFF2-40B4-BE49-F238E27FC236}">
                <a16:creationId xmlns:a16="http://schemas.microsoft.com/office/drawing/2014/main" id="{0BE395AB-F06A-C957-D0DB-B739989C16B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804D3E34-2D4D-AA8F-C0FB-9371CB217E36}"/>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5" name="Marcador de texto 4">
            <a:extLst>
              <a:ext uri="{FF2B5EF4-FFF2-40B4-BE49-F238E27FC236}">
                <a16:creationId xmlns:a16="http://schemas.microsoft.com/office/drawing/2014/main" id="{4122E46C-4F7D-926A-D5D4-D289AB1358D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7103A4B1-EC34-312E-D9A2-D12EDAD31E84}"/>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7" name="Marcador de fecha 6">
            <a:extLst>
              <a:ext uri="{FF2B5EF4-FFF2-40B4-BE49-F238E27FC236}">
                <a16:creationId xmlns:a16="http://schemas.microsoft.com/office/drawing/2014/main" id="{9C02AF63-6DA5-071C-E96A-DFD95ADC46E8}"/>
              </a:ext>
            </a:extLst>
          </p:cNvPr>
          <p:cNvSpPr>
            <a:spLocks noGrp="1"/>
          </p:cNvSpPr>
          <p:nvPr>
            <p:ph type="dt" sz="half" idx="10"/>
          </p:nvPr>
        </p:nvSpPr>
        <p:spPr/>
        <p:txBody>
          <a:bodyPr/>
          <a:lstStyle/>
          <a:p>
            <a:fld id="{1D722874-C915-465C-9D23-2B6D09CEAEAA}" type="datetimeFigureOut">
              <a:rPr lang="es-CR" smtClean="0"/>
              <a:t>24/6/2025</a:t>
            </a:fld>
            <a:endParaRPr lang="es-CR" dirty="0"/>
          </a:p>
        </p:txBody>
      </p:sp>
      <p:sp>
        <p:nvSpPr>
          <p:cNvPr id="8" name="Marcador de pie de página 7">
            <a:extLst>
              <a:ext uri="{FF2B5EF4-FFF2-40B4-BE49-F238E27FC236}">
                <a16:creationId xmlns:a16="http://schemas.microsoft.com/office/drawing/2014/main" id="{DE6D48E3-83B7-0BDE-41EB-2233DB3A82CF}"/>
              </a:ext>
            </a:extLst>
          </p:cNvPr>
          <p:cNvSpPr>
            <a:spLocks noGrp="1"/>
          </p:cNvSpPr>
          <p:nvPr>
            <p:ph type="ftr" sz="quarter" idx="11"/>
          </p:nvPr>
        </p:nvSpPr>
        <p:spPr/>
        <p:txBody>
          <a:bodyPr/>
          <a:lstStyle/>
          <a:p>
            <a:endParaRPr lang="es-CR" dirty="0"/>
          </a:p>
        </p:txBody>
      </p:sp>
      <p:sp>
        <p:nvSpPr>
          <p:cNvPr id="9" name="Marcador de número de diapositiva 8">
            <a:extLst>
              <a:ext uri="{FF2B5EF4-FFF2-40B4-BE49-F238E27FC236}">
                <a16:creationId xmlns:a16="http://schemas.microsoft.com/office/drawing/2014/main" id="{9FD08204-7965-8229-F59D-5E04ECAC92C0}"/>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42550705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61916D0-05D5-7FCF-1B6A-45696FB18127}"/>
              </a:ext>
            </a:extLst>
          </p:cNvPr>
          <p:cNvSpPr>
            <a:spLocks noGrp="1"/>
          </p:cNvSpPr>
          <p:nvPr>
            <p:ph type="title"/>
          </p:nvPr>
        </p:nvSpPr>
        <p:spPr/>
        <p:txBody>
          <a:bodyPr/>
          <a:lstStyle/>
          <a:p>
            <a:r>
              <a:rPr lang="es-ES"/>
              <a:t>Haga clic para modificar el estilo de título del patrón</a:t>
            </a:r>
            <a:endParaRPr lang="es-CR"/>
          </a:p>
        </p:txBody>
      </p:sp>
      <p:sp>
        <p:nvSpPr>
          <p:cNvPr id="3" name="Marcador de fecha 2">
            <a:extLst>
              <a:ext uri="{FF2B5EF4-FFF2-40B4-BE49-F238E27FC236}">
                <a16:creationId xmlns:a16="http://schemas.microsoft.com/office/drawing/2014/main" id="{BB88C9CC-A92C-6D83-33F5-350CB98E12BD}"/>
              </a:ext>
            </a:extLst>
          </p:cNvPr>
          <p:cNvSpPr>
            <a:spLocks noGrp="1"/>
          </p:cNvSpPr>
          <p:nvPr>
            <p:ph type="dt" sz="half" idx="10"/>
          </p:nvPr>
        </p:nvSpPr>
        <p:spPr/>
        <p:txBody>
          <a:bodyPr/>
          <a:lstStyle/>
          <a:p>
            <a:fld id="{1D722874-C915-465C-9D23-2B6D09CEAEAA}" type="datetimeFigureOut">
              <a:rPr lang="es-CR" smtClean="0"/>
              <a:t>24/6/2025</a:t>
            </a:fld>
            <a:endParaRPr lang="es-CR" dirty="0"/>
          </a:p>
        </p:txBody>
      </p:sp>
      <p:sp>
        <p:nvSpPr>
          <p:cNvPr id="4" name="Marcador de pie de página 3">
            <a:extLst>
              <a:ext uri="{FF2B5EF4-FFF2-40B4-BE49-F238E27FC236}">
                <a16:creationId xmlns:a16="http://schemas.microsoft.com/office/drawing/2014/main" id="{47AE3D17-CD70-E369-F898-E17EC6470ADA}"/>
              </a:ext>
            </a:extLst>
          </p:cNvPr>
          <p:cNvSpPr>
            <a:spLocks noGrp="1"/>
          </p:cNvSpPr>
          <p:nvPr>
            <p:ph type="ftr" sz="quarter" idx="11"/>
          </p:nvPr>
        </p:nvSpPr>
        <p:spPr/>
        <p:txBody>
          <a:bodyPr/>
          <a:lstStyle/>
          <a:p>
            <a:endParaRPr lang="es-CR" dirty="0"/>
          </a:p>
        </p:txBody>
      </p:sp>
      <p:sp>
        <p:nvSpPr>
          <p:cNvPr id="5" name="Marcador de número de diapositiva 4">
            <a:extLst>
              <a:ext uri="{FF2B5EF4-FFF2-40B4-BE49-F238E27FC236}">
                <a16:creationId xmlns:a16="http://schemas.microsoft.com/office/drawing/2014/main" id="{0E98C345-512D-8E09-E191-0D9C33DC15D1}"/>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41519659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6DA31D96-3F17-1126-D4A8-F36D13A2B7FC}"/>
              </a:ext>
            </a:extLst>
          </p:cNvPr>
          <p:cNvSpPr>
            <a:spLocks noGrp="1"/>
          </p:cNvSpPr>
          <p:nvPr>
            <p:ph type="dt" sz="half" idx="10"/>
          </p:nvPr>
        </p:nvSpPr>
        <p:spPr/>
        <p:txBody>
          <a:bodyPr/>
          <a:lstStyle/>
          <a:p>
            <a:fld id="{1D722874-C915-465C-9D23-2B6D09CEAEAA}" type="datetimeFigureOut">
              <a:rPr lang="es-CR" smtClean="0"/>
              <a:t>24/6/2025</a:t>
            </a:fld>
            <a:endParaRPr lang="es-CR" dirty="0"/>
          </a:p>
        </p:txBody>
      </p:sp>
      <p:sp>
        <p:nvSpPr>
          <p:cNvPr id="3" name="Marcador de pie de página 2">
            <a:extLst>
              <a:ext uri="{FF2B5EF4-FFF2-40B4-BE49-F238E27FC236}">
                <a16:creationId xmlns:a16="http://schemas.microsoft.com/office/drawing/2014/main" id="{31AF8266-3B86-8507-170B-997C71BFD446}"/>
              </a:ext>
            </a:extLst>
          </p:cNvPr>
          <p:cNvSpPr>
            <a:spLocks noGrp="1"/>
          </p:cNvSpPr>
          <p:nvPr>
            <p:ph type="ftr" sz="quarter" idx="11"/>
          </p:nvPr>
        </p:nvSpPr>
        <p:spPr/>
        <p:txBody>
          <a:bodyPr/>
          <a:lstStyle/>
          <a:p>
            <a:endParaRPr lang="es-CR" dirty="0"/>
          </a:p>
        </p:txBody>
      </p:sp>
      <p:sp>
        <p:nvSpPr>
          <p:cNvPr id="4" name="Marcador de número de diapositiva 3">
            <a:extLst>
              <a:ext uri="{FF2B5EF4-FFF2-40B4-BE49-F238E27FC236}">
                <a16:creationId xmlns:a16="http://schemas.microsoft.com/office/drawing/2014/main" id="{62DD0F71-B6A8-2BB3-0688-C893987EA4E0}"/>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19615989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BA9DCA8-59E7-0E48-FB3B-E053B134F5D0}"/>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R"/>
          </a:p>
        </p:txBody>
      </p:sp>
      <p:sp>
        <p:nvSpPr>
          <p:cNvPr id="3" name="Marcador de contenido 2">
            <a:extLst>
              <a:ext uri="{FF2B5EF4-FFF2-40B4-BE49-F238E27FC236}">
                <a16:creationId xmlns:a16="http://schemas.microsoft.com/office/drawing/2014/main" id="{CFE8E429-B9D2-2362-4379-A9FCB46D157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texto 3">
            <a:extLst>
              <a:ext uri="{FF2B5EF4-FFF2-40B4-BE49-F238E27FC236}">
                <a16:creationId xmlns:a16="http://schemas.microsoft.com/office/drawing/2014/main" id="{CFB3A743-5207-57B7-BC8C-39280263C17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552CF8F1-6C0B-725E-ABB5-C581324E5AE8}"/>
              </a:ext>
            </a:extLst>
          </p:cNvPr>
          <p:cNvSpPr>
            <a:spLocks noGrp="1"/>
          </p:cNvSpPr>
          <p:nvPr>
            <p:ph type="dt" sz="half" idx="10"/>
          </p:nvPr>
        </p:nvSpPr>
        <p:spPr/>
        <p:txBody>
          <a:bodyPr/>
          <a:lstStyle/>
          <a:p>
            <a:fld id="{1D722874-C915-465C-9D23-2B6D09CEAEAA}" type="datetimeFigureOut">
              <a:rPr lang="es-CR" smtClean="0"/>
              <a:t>24/6/2025</a:t>
            </a:fld>
            <a:endParaRPr lang="es-CR" dirty="0"/>
          </a:p>
        </p:txBody>
      </p:sp>
      <p:sp>
        <p:nvSpPr>
          <p:cNvPr id="6" name="Marcador de pie de página 5">
            <a:extLst>
              <a:ext uri="{FF2B5EF4-FFF2-40B4-BE49-F238E27FC236}">
                <a16:creationId xmlns:a16="http://schemas.microsoft.com/office/drawing/2014/main" id="{EE38A5D6-069D-6B68-1FC1-BEFE97B58156}"/>
              </a:ext>
            </a:extLst>
          </p:cNvPr>
          <p:cNvSpPr>
            <a:spLocks noGrp="1"/>
          </p:cNvSpPr>
          <p:nvPr>
            <p:ph type="ftr" sz="quarter" idx="11"/>
          </p:nvPr>
        </p:nvSpPr>
        <p:spPr/>
        <p:txBody>
          <a:bodyPr/>
          <a:lstStyle/>
          <a:p>
            <a:endParaRPr lang="es-CR" dirty="0"/>
          </a:p>
        </p:txBody>
      </p:sp>
      <p:sp>
        <p:nvSpPr>
          <p:cNvPr id="7" name="Marcador de número de diapositiva 6">
            <a:extLst>
              <a:ext uri="{FF2B5EF4-FFF2-40B4-BE49-F238E27FC236}">
                <a16:creationId xmlns:a16="http://schemas.microsoft.com/office/drawing/2014/main" id="{C52336C9-12F5-6D33-B681-B76DB6B056D5}"/>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0618079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D255E5E-7993-7B4A-0198-A3482DFCAF55}"/>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R"/>
          </a:p>
        </p:txBody>
      </p:sp>
      <p:sp>
        <p:nvSpPr>
          <p:cNvPr id="3" name="Marcador de posición de imagen 2">
            <a:extLst>
              <a:ext uri="{FF2B5EF4-FFF2-40B4-BE49-F238E27FC236}">
                <a16:creationId xmlns:a16="http://schemas.microsoft.com/office/drawing/2014/main" id="{4AE9DB97-3871-39C1-64CF-0E3822AF528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R" dirty="0"/>
          </a:p>
        </p:txBody>
      </p:sp>
      <p:sp>
        <p:nvSpPr>
          <p:cNvPr id="4" name="Marcador de texto 3">
            <a:extLst>
              <a:ext uri="{FF2B5EF4-FFF2-40B4-BE49-F238E27FC236}">
                <a16:creationId xmlns:a16="http://schemas.microsoft.com/office/drawing/2014/main" id="{3EAD103A-BA38-6BC5-9374-C84FD40D15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769D796E-B22D-7C61-4D71-8860F86852B9}"/>
              </a:ext>
            </a:extLst>
          </p:cNvPr>
          <p:cNvSpPr>
            <a:spLocks noGrp="1"/>
          </p:cNvSpPr>
          <p:nvPr>
            <p:ph type="dt" sz="half" idx="10"/>
          </p:nvPr>
        </p:nvSpPr>
        <p:spPr/>
        <p:txBody>
          <a:bodyPr/>
          <a:lstStyle/>
          <a:p>
            <a:fld id="{1D722874-C915-465C-9D23-2B6D09CEAEAA}" type="datetimeFigureOut">
              <a:rPr lang="es-CR" smtClean="0"/>
              <a:t>24/6/2025</a:t>
            </a:fld>
            <a:endParaRPr lang="es-CR" dirty="0"/>
          </a:p>
        </p:txBody>
      </p:sp>
      <p:sp>
        <p:nvSpPr>
          <p:cNvPr id="6" name="Marcador de pie de página 5">
            <a:extLst>
              <a:ext uri="{FF2B5EF4-FFF2-40B4-BE49-F238E27FC236}">
                <a16:creationId xmlns:a16="http://schemas.microsoft.com/office/drawing/2014/main" id="{28AA224B-9AA4-9A41-A7BD-EA672FC79C0C}"/>
              </a:ext>
            </a:extLst>
          </p:cNvPr>
          <p:cNvSpPr>
            <a:spLocks noGrp="1"/>
          </p:cNvSpPr>
          <p:nvPr>
            <p:ph type="ftr" sz="quarter" idx="11"/>
          </p:nvPr>
        </p:nvSpPr>
        <p:spPr/>
        <p:txBody>
          <a:bodyPr/>
          <a:lstStyle/>
          <a:p>
            <a:endParaRPr lang="es-CR" dirty="0"/>
          </a:p>
        </p:txBody>
      </p:sp>
      <p:sp>
        <p:nvSpPr>
          <p:cNvPr id="7" name="Marcador de número de diapositiva 6">
            <a:extLst>
              <a:ext uri="{FF2B5EF4-FFF2-40B4-BE49-F238E27FC236}">
                <a16:creationId xmlns:a16="http://schemas.microsoft.com/office/drawing/2014/main" id="{928D4753-5EDA-665C-86A2-D7C3ECCD987C}"/>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6330584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E999D51A-18E4-6E2D-68B7-AA28B7569F5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R"/>
          </a:p>
        </p:txBody>
      </p:sp>
      <p:sp>
        <p:nvSpPr>
          <p:cNvPr id="3" name="Marcador de texto 2">
            <a:extLst>
              <a:ext uri="{FF2B5EF4-FFF2-40B4-BE49-F238E27FC236}">
                <a16:creationId xmlns:a16="http://schemas.microsoft.com/office/drawing/2014/main" id="{36435BA7-77CF-5EA8-E0DE-C22CAD8D7D9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080B187F-A123-3FD5-A047-D5E09781A5C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722874-C915-465C-9D23-2B6D09CEAEAA}" type="datetimeFigureOut">
              <a:rPr lang="es-CR" smtClean="0"/>
              <a:t>24/6/2025</a:t>
            </a:fld>
            <a:endParaRPr lang="es-CR" dirty="0"/>
          </a:p>
        </p:txBody>
      </p:sp>
      <p:sp>
        <p:nvSpPr>
          <p:cNvPr id="5" name="Marcador de pie de página 4">
            <a:extLst>
              <a:ext uri="{FF2B5EF4-FFF2-40B4-BE49-F238E27FC236}">
                <a16:creationId xmlns:a16="http://schemas.microsoft.com/office/drawing/2014/main" id="{1A50BE35-B896-0426-CA92-101C90F7184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R" dirty="0"/>
          </a:p>
        </p:txBody>
      </p:sp>
      <p:sp>
        <p:nvSpPr>
          <p:cNvPr id="6" name="Marcador de número de diapositiva 5">
            <a:extLst>
              <a:ext uri="{FF2B5EF4-FFF2-40B4-BE49-F238E27FC236}">
                <a16:creationId xmlns:a16="http://schemas.microsoft.com/office/drawing/2014/main" id="{D2059097-FCBB-A023-0BEC-CA37F45F55E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092949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Layout" Target="../slideLayouts/slideLayout1.xml"/><Relationship Id="rId5" Type="http://schemas.openxmlformats.org/officeDocument/2006/relationships/chart" Target="../charts/chart1.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object 2">
            <a:extLst>
              <a:ext uri="{FF2B5EF4-FFF2-40B4-BE49-F238E27FC236}">
                <a16:creationId xmlns:a16="http://schemas.microsoft.com/office/drawing/2014/main" id="{23920473-B032-874F-B9DB-3B3F8F5EC238}"/>
              </a:ext>
            </a:extLst>
          </p:cNvPr>
          <p:cNvPicPr/>
          <p:nvPr/>
        </p:nvPicPr>
        <p:blipFill>
          <a:blip r:embed="rId3" cstate="print"/>
          <a:stretch>
            <a:fillRect/>
          </a:stretch>
        </p:blipFill>
        <p:spPr>
          <a:xfrm>
            <a:off x="0" y="12031"/>
            <a:ext cx="12192000" cy="6857997"/>
          </a:xfrm>
          <a:prstGeom prst="rect">
            <a:avLst/>
          </a:prstGeom>
          <a:solidFill>
            <a:srgbClr val="499057"/>
          </a:solidFill>
          <a:ln w="44450" cap="rnd">
            <a:noFill/>
          </a:ln>
        </p:spPr>
      </p:pic>
      <p:pic>
        <p:nvPicPr>
          <p:cNvPr id="169" name="Imagen" descr="Imagen"/>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 y="5898104"/>
            <a:ext cx="12192000" cy="961565"/>
          </a:xfrm>
          <a:prstGeom prst="rect">
            <a:avLst/>
          </a:prstGeom>
          <a:ln w="12700">
            <a:miter lim="400000"/>
          </a:ln>
        </p:spPr>
      </p:pic>
      <p:sp>
        <p:nvSpPr>
          <p:cNvPr id="7" name="CuadroTexto 6">
            <a:extLst>
              <a:ext uri="{FF2B5EF4-FFF2-40B4-BE49-F238E27FC236}">
                <a16:creationId xmlns:a16="http://schemas.microsoft.com/office/drawing/2014/main" id="{3071343C-7329-FA2B-6A24-367A0C259788}"/>
              </a:ext>
            </a:extLst>
          </p:cNvPr>
          <p:cNvSpPr txBox="1"/>
          <p:nvPr/>
        </p:nvSpPr>
        <p:spPr>
          <a:xfrm>
            <a:off x="3374226" y="1317372"/>
            <a:ext cx="5443548" cy="2123658"/>
          </a:xfrm>
          <a:prstGeom prst="rect">
            <a:avLst/>
          </a:prstGeom>
          <a:solidFill>
            <a:srgbClr val="648F6C">
              <a:alpha val="80000"/>
            </a:srgbClr>
          </a:solidFill>
        </p:spPr>
        <p:txBody>
          <a:bodyPr wrap="square" lIns="91440" tIns="45720" rIns="91440" bIns="45720" rtlCol="0" anchor="t">
            <a:spAutoFit/>
          </a:bodyPr>
          <a:lstStyle/>
          <a:p>
            <a:pPr marL="0" marR="0" lvl="0" indent="0" algn="ctr" defTabSz="914400" rtl="0" eaLnBrk="1" fontAlgn="auto" latinLnBrk="0" hangingPunct="1">
              <a:lnSpc>
                <a:spcPct val="100000"/>
              </a:lnSpc>
              <a:spcBef>
                <a:spcPts val="100"/>
              </a:spcBef>
              <a:spcAft>
                <a:spcPts val="0"/>
              </a:spcAft>
              <a:buClrTx/>
              <a:buSzTx/>
              <a:buFontTx/>
              <a:buNone/>
              <a:tabLst/>
              <a:defRPr/>
            </a:pPr>
            <a:r>
              <a:rPr lang="es-ES" sz="4400" b="1" spc="-5" dirty="0">
                <a:solidFill>
                  <a:schemeClr val="bg1"/>
                </a:solidFill>
                <a:latin typeface="Calibri"/>
                <a:cs typeface="Calibri"/>
              </a:rPr>
              <a:t>ESTADÍSTICA DE CAFÉ AL 23 DE JUNIO DE 2025</a:t>
            </a:r>
          </a:p>
        </p:txBody>
      </p:sp>
      <p:pic>
        <p:nvPicPr>
          <p:cNvPr id="9" name="Imagen 8">
            <a:extLst>
              <a:ext uri="{FF2B5EF4-FFF2-40B4-BE49-F238E27FC236}">
                <a16:creationId xmlns:a16="http://schemas.microsoft.com/office/drawing/2014/main" id="{422785C7-76B8-B15C-1141-27F20DB2DBAA}"/>
              </a:ext>
            </a:extLst>
          </p:cNvPr>
          <p:cNvPicPr>
            <a:picLocks noChangeAspect="1"/>
          </p:cNvPicPr>
          <p:nvPr/>
        </p:nvPicPr>
        <p:blipFill>
          <a:blip r:embed="rId5"/>
          <a:stretch>
            <a:fillRect/>
          </a:stretch>
        </p:blipFill>
        <p:spPr>
          <a:xfrm>
            <a:off x="8780206" y="6037006"/>
            <a:ext cx="1620538" cy="789034"/>
          </a:xfrm>
          <a:prstGeom prst="rect">
            <a:avLst/>
          </a:prstGeom>
        </p:spPr>
      </p:pic>
      <p:pic>
        <p:nvPicPr>
          <p:cNvPr id="5" name="Imagen 4" descr="Imagen que contiene rueda, dibujo&#10;&#10;Descripción generada automáticamente">
            <a:extLst>
              <a:ext uri="{FF2B5EF4-FFF2-40B4-BE49-F238E27FC236}">
                <a16:creationId xmlns:a16="http://schemas.microsoft.com/office/drawing/2014/main" id="{827472E1-FAF7-3EF4-406B-B9E46CBC7E5A}"/>
              </a:ext>
            </a:extLst>
          </p:cNvPr>
          <p:cNvPicPr>
            <a:picLocks noChangeAspect="1"/>
          </p:cNvPicPr>
          <p:nvPr/>
        </p:nvPicPr>
        <p:blipFill>
          <a:blip r:embed="rId6"/>
          <a:stretch>
            <a:fillRect/>
          </a:stretch>
        </p:blipFill>
        <p:spPr>
          <a:xfrm>
            <a:off x="4961207" y="6183754"/>
            <a:ext cx="1850267" cy="464349"/>
          </a:xfrm>
          <a:prstGeom prst="rect">
            <a:avLst/>
          </a:prstGeom>
        </p:spPr>
      </p:pic>
      <p:pic>
        <p:nvPicPr>
          <p:cNvPr id="2" name="Imagen 1" descr="Imagen que contiene Logotipo&#10;&#10;Descripción generada automáticamente">
            <a:extLst>
              <a:ext uri="{FF2B5EF4-FFF2-40B4-BE49-F238E27FC236}">
                <a16:creationId xmlns:a16="http://schemas.microsoft.com/office/drawing/2014/main" id="{30A8AA6A-519A-4AF3-F86E-9C64B04389C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bwMode="auto">
          <a:xfrm>
            <a:off x="0" y="5973857"/>
            <a:ext cx="1341793" cy="884144"/>
          </a:xfrm>
          <a:prstGeom prst="rect">
            <a:avLst/>
          </a:prstGeom>
          <a:noFill/>
          <a:ln>
            <a:noFill/>
          </a:ln>
        </p:spPr>
      </p:pic>
    </p:spTree>
    <p:extLst>
      <p:ext uri="{BB962C8B-B14F-4D97-AF65-F5344CB8AC3E}">
        <p14:creationId xmlns:p14="http://schemas.microsoft.com/office/powerpoint/2010/main" val="27949512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4C5A3D-C70D-57D2-DEDE-AF7C193EE038}"/>
            </a:ext>
          </a:extLst>
        </p:cNvPr>
        <p:cNvGrpSpPr/>
        <p:nvPr/>
      </p:nvGrpSpPr>
      <p:grpSpPr>
        <a:xfrm>
          <a:off x="0" y="0"/>
          <a:ext cx="0" cy="0"/>
          <a:chOff x="0" y="0"/>
          <a:chExt cx="0" cy="0"/>
        </a:xfrm>
      </p:grpSpPr>
      <p:sp>
        <p:nvSpPr>
          <p:cNvPr id="8" name="CuadroTexto 7">
            <a:extLst>
              <a:ext uri="{FF2B5EF4-FFF2-40B4-BE49-F238E27FC236}">
                <a16:creationId xmlns:a16="http://schemas.microsoft.com/office/drawing/2014/main" id="{D8456104-B5B8-688C-1194-B144C0B5F880}"/>
              </a:ext>
            </a:extLst>
          </p:cNvPr>
          <p:cNvSpPr txBox="1"/>
          <p:nvPr/>
        </p:nvSpPr>
        <p:spPr>
          <a:xfrm>
            <a:off x="0" y="218"/>
            <a:ext cx="7603200" cy="480131"/>
          </a:xfrm>
          <a:prstGeom prst="rect">
            <a:avLst/>
          </a:prstGeom>
          <a:solidFill>
            <a:srgbClr val="499057"/>
          </a:solidFill>
        </p:spPr>
        <p:txBody>
          <a:bodyPr wrap="square" rtlCol="0">
            <a:spAutoFit/>
          </a:bodyPr>
          <a:lstStyle>
            <a:defPPr>
              <a:defRPr lang="es-CR"/>
            </a:defPPr>
            <a:lvl1pPr algn="ctr">
              <a:lnSpc>
                <a:spcPct val="90000"/>
              </a:lnSpc>
              <a:spcBef>
                <a:spcPct val="0"/>
              </a:spcBef>
              <a:defRPr kumimoji="0" sz="2800" b="1" i="0" u="none" strike="noStrike" cap="none" spc="0" normalizeH="0" baseline="0">
                <a:ln>
                  <a:noFill/>
                </a:ln>
                <a:solidFill>
                  <a:prstClr val="white"/>
                </a:solidFill>
                <a:effectLst>
                  <a:outerShdw blurRad="38100" dist="38100" dir="2700000" algn="tl">
                    <a:srgbClr val="000000">
                      <a:alpha val="43137"/>
                    </a:srgbClr>
                  </a:outerShdw>
                </a:effectLst>
                <a:uLnTx/>
                <a:uFillTx/>
                <a:latin typeface="Calibri" panose="020F0502020204030204"/>
                <a:ea typeface="+mj-ea"/>
                <a:cs typeface="+mj-cs"/>
              </a:defRPr>
            </a:lvl1pPr>
          </a:lstStyle>
          <a:p>
            <a:r>
              <a:rPr lang="es-ES" dirty="0">
                <a:solidFill>
                  <a:schemeClr val="bg1"/>
                </a:solidFill>
              </a:rPr>
              <a:t>INFORME COMPARATIVO DE CAFÉ EN FRUTA</a:t>
            </a:r>
          </a:p>
        </p:txBody>
      </p:sp>
      <p:sp>
        <p:nvSpPr>
          <p:cNvPr id="9" name="Rectángulo 8">
            <a:extLst>
              <a:ext uri="{FF2B5EF4-FFF2-40B4-BE49-F238E27FC236}">
                <a16:creationId xmlns:a16="http://schemas.microsoft.com/office/drawing/2014/main" id="{BF74DC92-4C8A-EAE8-E6E4-48C5D7145956}"/>
              </a:ext>
            </a:extLst>
          </p:cNvPr>
          <p:cNvSpPr/>
          <p:nvPr/>
        </p:nvSpPr>
        <p:spPr>
          <a:xfrm>
            <a:off x="0" y="6377773"/>
            <a:ext cx="12192001" cy="480227"/>
          </a:xfrm>
          <a:prstGeom prst="rect">
            <a:avLst/>
          </a:prstGeom>
          <a:solidFill>
            <a:srgbClr val="8895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10" name="CuadroTexto 9">
            <a:extLst>
              <a:ext uri="{FF2B5EF4-FFF2-40B4-BE49-F238E27FC236}">
                <a16:creationId xmlns:a16="http://schemas.microsoft.com/office/drawing/2014/main" id="{B6414A3C-BF72-4905-AC96-34F5ADFD1399}"/>
              </a:ext>
            </a:extLst>
          </p:cNvPr>
          <p:cNvSpPr txBox="1"/>
          <p:nvPr/>
        </p:nvSpPr>
        <p:spPr>
          <a:xfrm>
            <a:off x="154469" y="6561831"/>
            <a:ext cx="11883061" cy="523220"/>
          </a:xfrm>
          <a:prstGeom prst="rect">
            <a:avLst/>
          </a:prstGeom>
          <a:noFill/>
        </p:spPr>
        <p:txBody>
          <a:bodyPr wrap="none" rtlCol="0">
            <a:spAutoFit/>
          </a:bodyPr>
          <a:lstStyle/>
          <a:p>
            <a:pPr fontAlgn="base"/>
            <a:r>
              <a:rPr lang="es-CR" sz="1400">
                <a:solidFill>
                  <a:schemeClr val="bg1"/>
                </a:solidFill>
              </a:rPr>
              <a:t>“Nuestra institución se distingue por la innovación constante, </a:t>
            </a:r>
            <a:r>
              <a:rPr lang="en-US" sz="1400">
                <a:solidFill>
                  <a:schemeClr val="bg1"/>
                </a:solidFill>
              </a:rPr>
              <a:t>​ </a:t>
            </a:r>
            <a:r>
              <a:rPr lang="es-CR" sz="1400">
                <a:solidFill>
                  <a:schemeClr val="bg1"/>
                </a:solidFill>
              </a:rPr>
              <a:t>donde cada miembro aporta su creatividad para marcar la diferencia.”     </a:t>
            </a:r>
            <a:r>
              <a:rPr lang="es-CR" sz="1400" b="1">
                <a:solidFill>
                  <a:schemeClr val="bg1"/>
                </a:solidFill>
              </a:rPr>
              <a:t>Comisión de Valores ICAFE</a:t>
            </a:r>
            <a:r>
              <a:rPr lang="en-US" sz="1400">
                <a:solidFill>
                  <a:schemeClr val="bg1"/>
                </a:solidFill>
              </a:rPr>
              <a:t>​</a:t>
            </a:r>
          </a:p>
          <a:p>
            <a:endParaRPr lang="es-CR" sz="1400">
              <a:solidFill>
                <a:schemeClr val="bg1"/>
              </a:solidFill>
            </a:endParaRPr>
          </a:p>
        </p:txBody>
      </p:sp>
      <p:grpSp>
        <p:nvGrpSpPr>
          <p:cNvPr id="11" name="Grupo 10">
            <a:extLst>
              <a:ext uri="{FF2B5EF4-FFF2-40B4-BE49-F238E27FC236}">
                <a16:creationId xmlns:a16="http://schemas.microsoft.com/office/drawing/2014/main" id="{987F1CEF-DC88-EA1E-861E-80DE71B06D98}"/>
              </a:ext>
            </a:extLst>
          </p:cNvPr>
          <p:cNvGrpSpPr/>
          <p:nvPr/>
        </p:nvGrpSpPr>
        <p:grpSpPr>
          <a:xfrm>
            <a:off x="0" y="5797451"/>
            <a:ext cx="12192001" cy="736948"/>
            <a:chOff x="0" y="5830529"/>
            <a:chExt cx="12192001" cy="731302"/>
          </a:xfrm>
        </p:grpSpPr>
        <p:pic>
          <p:nvPicPr>
            <p:cNvPr id="12" name="Imagen 11">
              <a:extLst>
                <a:ext uri="{FF2B5EF4-FFF2-40B4-BE49-F238E27FC236}">
                  <a16:creationId xmlns:a16="http://schemas.microsoft.com/office/drawing/2014/main" id="{EE78DCAF-84F3-7C28-3165-D046817DB9E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5830529"/>
              <a:ext cx="12192001" cy="731302"/>
            </a:xfrm>
            <a:prstGeom prst="rect">
              <a:avLst/>
            </a:prstGeom>
          </p:spPr>
        </p:pic>
        <p:pic>
          <p:nvPicPr>
            <p:cNvPr id="13" name="Imagen 12">
              <a:extLst>
                <a:ext uri="{FF2B5EF4-FFF2-40B4-BE49-F238E27FC236}">
                  <a16:creationId xmlns:a16="http://schemas.microsoft.com/office/drawing/2014/main" id="{A6A7A099-1DD0-E374-4264-EC53B96EB869}"/>
                </a:ext>
              </a:extLst>
            </p:cNvPr>
            <p:cNvPicPr>
              <a:picLocks noChangeAspect="1"/>
            </p:cNvPicPr>
            <p:nvPr/>
          </p:nvPicPr>
          <p:blipFill>
            <a:blip r:embed="rId3"/>
            <a:stretch>
              <a:fillRect/>
            </a:stretch>
          </p:blipFill>
          <p:spPr>
            <a:xfrm>
              <a:off x="5653868" y="5879689"/>
              <a:ext cx="1376197" cy="590373"/>
            </a:xfrm>
            <a:prstGeom prst="rect">
              <a:avLst/>
            </a:prstGeom>
          </p:spPr>
        </p:pic>
      </p:grpSp>
      <p:pic>
        <p:nvPicPr>
          <p:cNvPr id="14" name="Imagen 13" descr="Imagen que contiene rueda, dibujo&#10;&#10;Descripción generada automáticamente">
            <a:extLst>
              <a:ext uri="{FF2B5EF4-FFF2-40B4-BE49-F238E27FC236}">
                <a16:creationId xmlns:a16="http://schemas.microsoft.com/office/drawing/2014/main" id="{6B4F7C30-DB20-5621-9517-100FD40EE7DE}"/>
              </a:ext>
            </a:extLst>
          </p:cNvPr>
          <p:cNvPicPr>
            <a:picLocks noChangeAspect="1"/>
          </p:cNvPicPr>
          <p:nvPr/>
        </p:nvPicPr>
        <p:blipFill>
          <a:blip r:embed="rId4"/>
          <a:stretch>
            <a:fillRect/>
          </a:stretch>
        </p:blipFill>
        <p:spPr>
          <a:xfrm>
            <a:off x="5170865" y="5933750"/>
            <a:ext cx="1850267" cy="464349"/>
          </a:xfrm>
          <a:prstGeom prst="rect">
            <a:avLst/>
          </a:prstGeom>
        </p:spPr>
      </p:pic>
      <p:sp>
        <p:nvSpPr>
          <p:cNvPr id="15" name="CuadroTexto 14">
            <a:extLst>
              <a:ext uri="{FF2B5EF4-FFF2-40B4-BE49-F238E27FC236}">
                <a16:creationId xmlns:a16="http://schemas.microsoft.com/office/drawing/2014/main" id="{95C04275-F165-ED49-7636-4A694CE6AAB1}"/>
              </a:ext>
            </a:extLst>
          </p:cNvPr>
          <p:cNvSpPr txBox="1"/>
          <p:nvPr/>
        </p:nvSpPr>
        <p:spPr>
          <a:xfrm>
            <a:off x="1097558" y="722720"/>
            <a:ext cx="10223498"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endParaRPr lang="es-ES" sz="1600" dirty="0">
              <a:solidFill>
                <a:srgbClr val="FFFFFF"/>
              </a:solidFill>
              <a:latin typeface="Calibri" panose="020F0502020204030204" pitchFamily="34" charset="0"/>
              <a:cs typeface="Calibri" panose="020F0502020204030204" pitchFamily="34" charset="0"/>
            </a:endParaRPr>
          </a:p>
          <a:p>
            <a:r>
              <a:rPr lang="es-ES" sz="2000" dirty="0">
                <a:solidFill>
                  <a:srgbClr val="FFFFFF"/>
                </a:solidFill>
                <a:latin typeface="Calibri" panose="020F0502020204030204" pitchFamily="34" charset="0"/>
                <a:cs typeface="Calibri" panose="020F0502020204030204" pitchFamily="34" charset="0"/>
              </a:rPr>
              <a:t>(EN FANEGAS) A la quincena del 16 al 30 de abril de cada año</a:t>
            </a:r>
          </a:p>
          <a:p>
            <a:endParaRPr lang="es-ES" sz="2000" dirty="0">
              <a:solidFill>
                <a:srgbClr val="FFFFFF"/>
              </a:solidFill>
              <a:latin typeface="Calibri" panose="020F0502020204030204" pitchFamily="34" charset="0"/>
              <a:cs typeface="Calibri" panose="020F0502020204030204" pitchFamily="34" charset="0"/>
            </a:endParaRPr>
          </a:p>
        </p:txBody>
      </p:sp>
      <p:sp>
        <p:nvSpPr>
          <p:cNvPr id="16" name="CuadroTexto 15">
            <a:extLst>
              <a:ext uri="{FF2B5EF4-FFF2-40B4-BE49-F238E27FC236}">
                <a16:creationId xmlns:a16="http://schemas.microsoft.com/office/drawing/2014/main" id="{A1DFD122-5BFF-8BBC-E4F3-A38AE297E0D5}"/>
              </a:ext>
            </a:extLst>
          </p:cNvPr>
          <p:cNvSpPr txBox="1"/>
          <p:nvPr/>
        </p:nvSpPr>
        <p:spPr>
          <a:xfrm>
            <a:off x="8645238" y="5364345"/>
            <a:ext cx="3546763"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endParaRPr lang="es-ES" sz="1600" dirty="0">
              <a:latin typeface="Calibri" panose="020F0502020204030204" pitchFamily="34" charset="0"/>
              <a:cs typeface="Calibri" panose="020F0502020204030204" pitchFamily="34" charset="0"/>
            </a:endParaRPr>
          </a:p>
          <a:p>
            <a:r>
              <a:rPr lang="es-ES" sz="2000" dirty="0">
                <a:latin typeface="Calibri" panose="020F0502020204030204" pitchFamily="34" charset="0"/>
                <a:cs typeface="Calibri" panose="020F0502020204030204" pitchFamily="34" charset="0"/>
              </a:rPr>
              <a:t>Corte al 23 de Junio 2025</a:t>
            </a:r>
          </a:p>
          <a:p>
            <a:endParaRPr lang="es-ES" sz="2000" dirty="0">
              <a:latin typeface="Calibri" panose="020F0502020204030204" pitchFamily="34" charset="0"/>
              <a:cs typeface="Calibri" panose="020F0502020204030204" pitchFamily="34" charset="0"/>
            </a:endParaRPr>
          </a:p>
        </p:txBody>
      </p:sp>
      <p:graphicFrame>
        <p:nvGraphicFramePr>
          <p:cNvPr id="3" name="Tabla 2">
            <a:extLst>
              <a:ext uri="{FF2B5EF4-FFF2-40B4-BE49-F238E27FC236}">
                <a16:creationId xmlns:a16="http://schemas.microsoft.com/office/drawing/2014/main" id="{ECB52DDA-3E87-2820-D434-CBF5AA800F67}"/>
              </a:ext>
            </a:extLst>
          </p:cNvPr>
          <p:cNvGraphicFramePr>
            <a:graphicFrameLocks noGrp="1"/>
          </p:cNvGraphicFramePr>
          <p:nvPr>
            <p:extLst>
              <p:ext uri="{D42A27DB-BD31-4B8C-83A1-F6EECF244321}">
                <p14:modId xmlns:p14="http://schemas.microsoft.com/office/powerpoint/2010/main" val="2043408765"/>
              </p:ext>
            </p:extLst>
          </p:nvPr>
        </p:nvGraphicFramePr>
        <p:xfrm>
          <a:off x="1097558" y="1281329"/>
          <a:ext cx="10223498" cy="3855961"/>
        </p:xfrm>
        <a:graphic>
          <a:graphicData uri="http://schemas.openxmlformats.org/drawingml/2006/table">
            <a:tbl>
              <a:tblPr/>
              <a:tblGrid>
                <a:gridCol w="1946182">
                  <a:extLst>
                    <a:ext uri="{9D8B030D-6E8A-4147-A177-3AD203B41FA5}">
                      <a16:colId xmlns:a16="http://schemas.microsoft.com/office/drawing/2014/main" val="2429373890"/>
                    </a:ext>
                  </a:extLst>
                </a:gridCol>
                <a:gridCol w="1214853">
                  <a:extLst>
                    <a:ext uri="{9D8B030D-6E8A-4147-A177-3AD203B41FA5}">
                      <a16:colId xmlns:a16="http://schemas.microsoft.com/office/drawing/2014/main" val="3893743436"/>
                    </a:ext>
                  </a:extLst>
                </a:gridCol>
                <a:gridCol w="970069">
                  <a:extLst>
                    <a:ext uri="{9D8B030D-6E8A-4147-A177-3AD203B41FA5}">
                      <a16:colId xmlns:a16="http://schemas.microsoft.com/office/drawing/2014/main" val="3738910774"/>
                    </a:ext>
                  </a:extLst>
                </a:gridCol>
                <a:gridCol w="1027487">
                  <a:extLst>
                    <a:ext uri="{9D8B030D-6E8A-4147-A177-3AD203B41FA5}">
                      <a16:colId xmlns:a16="http://schemas.microsoft.com/office/drawing/2014/main" val="4242082428"/>
                    </a:ext>
                  </a:extLst>
                </a:gridCol>
                <a:gridCol w="1027487">
                  <a:extLst>
                    <a:ext uri="{9D8B030D-6E8A-4147-A177-3AD203B41FA5}">
                      <a16:colId xmlns:a16="http://schemas.microsoft.com/office/drawing/2014/main" val="344206951"/>
                    </a:ext>
                  </a:extLst>
                </a:gridCol>
                <a:gridCol w="1024465">
                  <a:extLst>
                    <a:ext uri="{9D8B030D-6E8A-4147-A177-3AD203B41FA5}">
                      <a16:colId xmlns:a16="http://schemas.microsoft.com/office/drawing/2014/main" val="2831466072"/>
                    </a:ext>
                  </a:extLst>
                </a:gridCol>
                <a:gridCol w="961003">
                  <a:extLst>
                    <a:ext uri="{9D8B030D-6E8A-4147-A177-3AD203B41FA5}">
                      <a16:colId xmlns:a16="http://schemas.microsoft.com/office/drawing/2014/main" val="321217034"/>
                    </a:ext>
                  </a:extLst>
                </a:gridCol>
                <a:gridCol w="1027487">
                  <a:extLst>
                    <a:ext uri="{9D8B030D-6E8A-4147-A177-3AD203B41FA5}">
                      <a16:colId xmlns:a16="http://schemas.microsoft.com/office/drawing/2014/main" val="3144875458"/>
                    </a:ext>
                  </a:extLst>
                </a:gridCol>
                <a:gridCol w="1024465">
                  <a:extLst>
                    <a:ext uri="{9D8B030D-6E8A-4147-A177-3AD203B41FA5}">
                      <a16:colId xmlns:a16="http://schemas.microsoft.com/office/drawing/2014/main" val="1509393047"/>
                    </a:ext>
                  </a:extLst>
                </a:gridCol>
              </a:tblGrid>
              <a:tr h="203353">
                <a:tc rowSpan="3">
                  <a:txBody>
                    <a:bodyPr/>
                    <a:lstStyle/>
                    <a:p>
                      <a:pPr algn="ctr" fontAlgn="ctr"/>
                      <a:r>
                        <a:rPr lang="es-CR" sz="1200" b="0" i="0" u="none" strike="noStrike">
                          <a:effectLst/>
                          <a:latin typeface="Calibri" panose="020F0502020204030204" pitchFamily="34" charset="0"/>
                        </a:rPr>
                        <a:t>ZONAS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4">
                  <a:txBody>
                    <a:bodyPr/>
                    <a:lstStyle/>
                    <a:p>
                      <a:pPr algn="ctr" fontAlgn="b"/>
                      <a:r>
                        <a:rPr lang="es-CR" sz="1200" b="1" i="0" u="none" strike="noStrike">
                          <a:effectLst/>
                          <a:latin typeface="Calibri" panose="020F0502020204030204" pitchFamily="34" charset="0"/>
                        </a:rPr>
                        <a:t>Cosecha 2023-2024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tc gridSpan="4">
                  <a:txBody>
                    <a:bodyPr/>
                    <a:lstStyle/>
                    <a:p>
                      <a:pPr algn="ctr" fontAlgn="b"/>
                      <a:r>
                        <a:rPr lang="es-CR" sz="1200" b="1" i="0" u="none" strike="noStrike">
                          <a:effectLst/>
                          <a:latin typeface="Calibri" panose="020F0502020204030204" pitchFamily="34" charset="0"/>
                        </a:rPr>
                        <a:t>Cosecha 2024-2025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3774612310"/>
                  </a:ext>
                </a:extLst>
              </a:tr>
              <a:tr h="203353">
                <a:tc vMerge="1">
                  <a:txBody>
                    <a:bodyPr/>
                    <a:lstStyle/>
                    <a:p>
                      <a:endParaRPr lang="es-CR"/>
                    </a:p>
                  </a:txBody>
                  <a:tcPr/>
                </a:tc>
                <a:tc gridSpan="4">
                  <a:txBody>
                    <a:bodyPr/>
                    <a:lstStyle/>
                    <a:p>
                      <a:pPr algn="ctr" fontAlgn="b"/>
                      <a:r>
                        <a:rPr lang="es-CR" sz="1200" b="0" i="0" u="none" strike="noStrike">
                          <a:effectLst/>
                          <a:latin typeface="Calibri" panose="020F0502020204030204" pitchFamily="34" charset="0"/>
                        </a:rPr>
                        <a:t>Quincena del 16/04/24 al 30/04/24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tc gridSpan="4">
                  <a:txBody>
                    <a:bodyPr/>
                    <a:lstStyle/>
                    <a:p>
                      <a:pPr algn="ctr" fontAlgn="b"/>
                      <a:r>
                        <a:rPr lang="es-CR" sz="1200" b="0" i="0" u="none" strike="noStrike">
                          <a:effectLst/>
                          <a:latin typeface="Calibri" panose="020F0502020204030204" pitchFamily="34" charset="0"/>
                        </a:rPr>
                        <a:t>Quincena del 16/04/25 al 30/04/25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2128831457"/>
                  </a:ext>
                </a:extLst>
              </a:tr>
              <a:tr h="610060">
                <a:tc vMerge="1">
                  <a:txBody>
                    <a:bodyPr/>
                    <a:lstStyle/>
                    <a:p>
                      <a:endParaRPr lang="es-CR"/>
                    </a:p>
                  </a:txBody>
                  <a:tcPr/>
                </a:tc>
                <a:tc>
                  <a:txBody>
                    <a:bodyPr/>
                    <a:lstStyle/>
                    <a:p>
                      <a:pPr algn="ctr" fontAlgn="ctr"/>
                      <a:r>
                        <a:rPr lang="es-CR" sz="1200" b="0" i="0" u="none" strike="noStrike">
                          <a:effectLst/>
                          <a:latin typeface="Calibri" panose="020F0502020204030204" pitchFamily="34" charset="0"/>
                        </a:rPr>
                        <a:t>Producción  Definitiva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200" b="0" i="0" u="none" strike="noStrike">
                          <a:solidFill>
                            <a:srgbClr val="0000FF"/>
                          </a:solidFill>
                          <a:effectLst/>
                          <a:latin typeface="Calibri" panose="020F0502020204030204" pitchFamily="34" charset="0"/>
                        </a:rPr>
                        <a:t>Acumulado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200" b="0" i="0" u="none" strike="noStrike">
                          <a:effectLst/>
                          <a:latin typeface="Calibri" panose="020F0502020204030204" pitchFamily="34" charset="0"/>
                        </a:rPr>
                        <a:t>Grado de avance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200" b="0" i="0" u="none" strike="noStrike">
                          <a:solidFill>
                            <a:srgbClr val="0000FF"/>
                          </a:solidFill>
                          <a:effectLst/>
                          <a:latin typeface="Calibri" panose="020F0502020204030204" pitchFamily="34" charset="0"/>
                        </a:rPr>
                        <a:t>Informado en la quincena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200" b="0" i="0" u="none" strike="noStrike">
                          <a:effectLst/>
                          <a:latin typeface="Calibri" panose="020F0502020204030204" pitchFamily="34" charset="0"/>
                        </a:rPr>
                        <a:t>Producción Estimada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200" b="0" i="0" u="none" strike="noStrike">
                          <a:solidFill>
                            <a:srgbClr val="0000FF"/>
                          </a:solidFill>
                          <a:effectLst/>
                          <a:latin typeface="Calibri" panose="020F0502020204030204" pitchFamily="34" charset="0"/>
                        </a:rPr>
                        <a:t>Acumulado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s-CR" sz="1200" b="0" i="0" u="none" strike="noStrike">
                          <a:solidFill>
                            <a:srgbClr val="000000"/>
                          </a:solidFill>
                          <a:effectLst/>
                          <a:latin typeface="Calibri" panose="020F0502020204030204" pitchFamily="34" charset="0"/>
                        </a:rPr>
                        <a:t>% alcanzado según Estimación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200" b="0" i="0" u="none" strike="noStrike">
                          <a:solidFill>
                            <a:srgbClr val="0000FF"/>
                          </a:solidFill>
                          <a:effectLst/>
                          <a:latin typeface="Calibri" panose="020F0502020204030204" pitchFamily="34" charset="0"/>
                        </a:rPr>
                        <a:t>Informado en la quincena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52360792"/>
                  </a:ext>
                </a:extLst>
              </a:tr>
              <a:tr h="203353">
                <a:tc>
                  <a:txBody>
                    <a:bodyPr/>
                    <a:lstStyle/>
                    <a:p>
                      <a:pPr algn="l" fontAlgn="b"/>
                      <a:r>
                        <a:rPr lang="es-CR" sz="1200" b="0" i="0" u="none" strike="noStrike">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200" b="0" i="0" u="none" strike="noStrike">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200" b="0" i="0" u="none" strike="noStrike">
                          <a:solidFill>
                            <a:srgbClr val="0000FF"/>
                          </a:solidFill>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200" b="0" i="0" u="none" strike="noStrike">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200" b="0" i="0" u="none" strike="noStrike">
                          <a:solidFill>
                            <a:srgbClr val="0000FF"/>
                          </a:solidFill>
                          <a:effectLst/>
                          <a:latin typeface="Calibri" panose="020F0502020204030204" pitchFamily="34" charset="0"/>
                        </a:rPr>
                        <a:t> </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200" b="0" i="0" u="none" strike="noStrike">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200" b="0" i="0" u="none" strike="noStrike">
                          <a:solidFill>
                            <a:srgbClr val="0000FF"/>
                          </a:solidFill>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200" b="0" i="0" u="none" strike="noStrike">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200" b="0" i="0" u="none" strike="noStrike">
                          <a:solidFill>
                            <a:srgbClr val="0000FF"/>
                          </a:solidFill>
                          <a:effectLst/>
                          <a:latin typeface="Calibri" panose="020F0502020204030204" pitchFamily="34" charset="0"/>
                        </a:rPr>
                        <a:t> </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3410704851"/>
                  </a:ext>
                </a:extLst>
              </a:tr>
              <a:tr h="203353">
                <a:tc>
                  <a:txBody>
                    <a:bodyPr/>
                    <a:lstStyle/>
                    <a:p>
                      <a:pPr algn="ctr" fontAlgn="b"/>
                      <a:r>
                        <a:rPr lang="es-CR" sz="1200" b="0" i="0" u="none" strike="noStrike">
                          <a:effectLst/>
                          <a:latin typeface="Calibri" panose="020F0502020204030204" pitchFamily="34" charset="0"/>
                        </a:rPr>
                        <a:t>COTO BRUS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130,829</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124,252</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94.97</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effectLst/>
                          <a:latin typeface="Calibri" panose="020F0502020204030204" pitchFamily="34" charset="0"/>
                        </a:rPr>
                        <a:t>157,679</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156,125</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99.01</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4143305508"/>
                  </a:ext>
                </a:extLst>
              </a:tr>
              <a:tr h="203353">
                <a:tc>
                  <a:txBody>
                    <a:bodyPr/>
                    <a:lstStyle/>
                    <a:p>
                      <a:pPr algn="ctr" fontAlgn="b"/>
                      <a:r>
                        <a:rPr lang="es-CR" sz="1200" b="0" i="0" u="none" strike="noStrike">
                          <a:effectLst/>
                          <a:latin typeface="Calibri" panose="020F0502020204030204" pitchFamily="34" charset="0"/>
                        </a:rPr>
                        <a:t>LOS SANTOS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660,211</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600,785</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91.00</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effectLst/>
                          <a:latin typeface="Calibri" panose="020F0502020204030204" pitchFamily="34" charset="0"/>
                        </a:rPr>
                        <a:t>706,072</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751,698</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106.46</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1,734</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4176188955"/>
                  </a:ext>
                </a:extLst>
              </a:tr>
              <a:tr h="203353">
                <a:tc>
                  <a:txBody>
                    <a:bodyPr/>
                    <a:lstStyle/>
                    <a:p>
                      <a:pPr algn="ctr" fontAlgn="b"/>
                      <a:r>
                        <a:rPr lang="es-CR" sz="1200" b="0" i="0" u="none" strike="noStrike">
                          <a:effectLst/>
                          <a:latin typeface="Calibri" panose="020F0502020204030204" pitchFamily="34" charset="0"/>
                        </a:rPr>
                        <a:t>PEREZ ZELEDON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210,045</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209,466</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99.72</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effectLst/>
                          <a:latin typeface="Calibri" panose="020F0502020204030204" pitchFamily="34" charset="0"/>
                        </a:rPr>
                        <a:t>219,603</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226,822</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103.29</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17424866"/>
                  </a:ext>
                </a:extLst>
              </a:tr>
              <a:tr h="203353">
                <a:tc>
                  <a:txBody>
                    <a:bodyPr/>
                    <a:lstStyle/>
                    <a:p>
                      <a:pPr algn="ctr" fontAlgn="b"/>
                      <a:r>
                        <a:rPr lang="es-CR" sz="1200" b="0" i="0" u="none" strike="noStrike">
                          <a:effectLst/>
                          <a:latin typeface="Calibri" panose="020F0502020204030204" pitchFamily="34" charset="0"/>
                        </a:rPr>
                        <a:t>TURRIALBA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61,359</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80,605</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131.37</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effectLst/>
                          <a:latin typeface="Calibri" panose="020F0502020204030204" pitchFamily="34" charset="0"/>
                        </a:rPr>
                        <a:t>89,988</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122,950</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136.63</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116</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471194558"/>
                  </a:ext>
                </a:extLst>
              </a:tr>
              <a:tr h="203353">
                <a:tc>
                  <a:txBody>
                    <a:bodyPr/>
                    <a:lstStyle/>
                    <a:p>
                      <a:pPr algn="ctr" fontAlgn="b"/>
                      <a:r>
                        <a:rPr lang="es-CR" sz="1200" b="0" i="0" u="none" strike="noStrike">
                          <a:effectLst/>
                          <a:latin typeface="Calibri" panose="020F0502020204030204" pitchFamily="34" charset="0"/>
                        </a:rPr>
                        <a:t>VALLE CENTRAL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214,863</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170,634</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79.42</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effectLst/>
                          <a:latin typeface="Calibri" panose="020F0502020204030204" pitchFamily="34" charset="0"/>
                        </a:rPr>
                        <a:t>233,264</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191,904</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82.27</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38</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349964407"/>
                  </a:ext>
                </a:extLst>
              </a:tr>
              <a:tr h="203353">
                <a:tc>
                  <a:txBody>
                    <a:bodyPr/>
                    <a:lstStyle/>
                    <a:p>
                      <a:pPr algn="ctr" fontAlgn="b"/>
                      <a:r>
                        <a:rPr lang="es-CR" sz="1200" b="0" i="0" u="none" strike="noStrike">
                          <a:effectLst/>
                          <a:latin typeface="Calibri" panose="020F0502020204030204" pitchFamily="34" charset="0"/>
                        </a:rPr>
                        <a:t>VALLE OCCIDENTAL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315,367</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401,366</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127.27</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effectLst/>
                          <a:latin typeface="Calibri" panose="020F0502020204030204" pitchFamily="34" charset="0"/>
                        </a:rPr>
                        <a:t>310,659</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353,628</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113.83</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1,271</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4135860373"/>
                  </a:ext>
                </a:extLst>
              </a:tr>
              <a:tr h="203353">
                <a:tc>
                  <a:txBody>
                    <a:bodyPr/>
                    <a:lstStyle/>
                    <a:p>
                      <a:pPr algn="ctr" fontAlgn="b"/>
                      <a:r>
                        <a:rPr lang="es-CR" sz="1200" b="0" i="0" u="none" strike="noStrike">
                          <a:effectLst/>
                          <a:latin typeface="Calibri" panose="020F0502020204030204" pitchFamily="34" charset="0"/>
                        </a:rPr>
                        <a:t>ZONA NORTE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14,732</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11,548</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78.39</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effectLst/>
                          <a:latin typeface="Calibri" panose="020F0502020204030204" pitchFamily="34" charset="0"/>
                        </a:rPr>
                        <a:t>15,471</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10,413</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67.31</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7</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34525502"/>
                  </a:ext>
                </a:extLst>
              </a:tr>
              <a:tr h="203353">
                <a:tc>
                  <a:txBody>
                    <a:bodyPr/>
                    <a:lstStyle/>
                    <a:p>
                      <a:pPr algn="l" fontAlgn="b"/>
                      <a:r>
                        <a:rPr lang="es-CR" sz="1200" b="0" i="0" u="none" strike="noStrike">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l" fontAlgn="b"/>
                      <a:r>
                        <a:rPr lang="es-CR" sz="1200" b="0" i="0" u="none" strike="noStrike">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solidFill>
                          <a:srgbClr val="0000FF"/>
                        </a:solidFill>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solidFill>
                          <a:srgbClr val="0000FF"/>
                        </a:solidFill>
                        <a:effectLst/>
                        <a:latin typeface="Calibri" panose="020F0502020204030204" pitchFamily="34" charset="0"/>
                      </a:endParaRP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l" fontAlgn="b"/>
                      <a:r>
                        <a:rPr lang="es-CR" sz="1200" b="0" i="0" u="none" strike="noStrike">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solidFill>
                          <a:srgbClr val="0000FF"/>
                        </a:solidFill>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r>
                        <a:rPr lang="es-CR" sz="1200" b="0" i="0" u="none" strike="noStrike">
                          <a:solidFill>
                            <a:srgbClr val="0000FF"/>
                          </a:solidFill>
                          <a:effectLst/>
                          <a:latin typeface="Calibri" panose="020F0502020204030204" pitchFamily="34" charset="0"/>
                        </a:rPr>
                        <a:t> </a:t>
                      </a: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78153371"/>
                  </a:ext>
                </a:extLst>
              </a:tr>
              <a:tr h="203353">
                <a:tc>
                  <a:txBody>
                    <a:bodyPr/>
                    <a:lstStyle/>
                    <a:p>
                      <a:pPr algn="ctr" fontAlgn="b"/>
                      <a:r>
                        <a:rPr lang="es-CR" sz="1200" b="0" i="0" u="none" strike="noStrike">
                          <a:effectLst/>
                          <a:latin typeface="Calibri" panose="020F0502020204030204" pitchFamily="34" charset="0"/>
                        </a:rPr>
                        <a:t>TOTAL</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200" b="0" i="0" u="none" strike="noStrike">
                          <a:effectLst/>
                          <a:latin typeface="Calibri" panose="020F0502020204030204" pitchFamily="34" charset="0"/>
                        </a:rPr>
                        <a:t>1,607,406</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200" b="0" i="0" u="none" strike="noStrike">
                          <a:solidFill>
                            <a:srgbClr val="0000FF"/>
                          </a:solidFill>
                          <a:effectLst/>
                          <a:latin typeface="Calibri" panose="020F0502020204030204" pitchFamily="34" charset="0"/>
                        </a:rPr>
                        <a:t>1,598,658</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200" b="0" i="0" u="none" strike="noStrike">
                          <a:effectLst/>
                          <a:latin typeface="Calibri" panose="020F0502020204030204" pitchFamily="34" charset="0"/>
                        </a:rPr>
                        <a:t>99.46</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200" b="0" i="0" u="none" strike="noStrike">
                          <a:effectLst/>
                          <a:latin typeface="Calibri" panose="020F0502020204030204" pitchFamily="34" charset="0"/>
                        </a:rPr>
                        <a:t>1,732,736</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200" b="0" i="0" u="none" strike="noStrike">
                          <a:solidFill>
                            <a:srgbClr val="0000FF"/>
                          </a:solidFill>
                          <a:effectLst/>
                          <a:latin typeface="Calibri" panose="020F0502020204030204" pitchFamily="34" charset="0"/>
                        </a:rPr>
                        <a:t>1,813,542</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200" b="0" i="0" u="none" strike="noStrike">
                          <a:effectLst/>
                          <a:latin typeface="Calibri" panose="020F0502020204030204" pitchFamily="34" charset="0"/>
                        </a:rPr>
                        <a:t>104.66</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200" b="0" i="0" u="none" strike="noStrike">
                          <a:solidFill>
                            <a:srgbClr val="0000FF"/>
                          </a:solidFill>
                          <a:effectLst/>
                          <a:latin typeface="Calibri" panose="020F0502020204030204" pitchFamily="34" charset="0"/>
                        </a:rPr>
                        <a:t>3,166</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55955066"/>
                  </a:ext>
                </a:extLst>
              </a:tr>
              <a:tr h="203353">
                <a:tc>
                  <a:txBody>
                    <a:bodyPr/>
                    <a:lstStyle/>
                    <a:p>
                      <a:pPr algn="l" fontAlgn="b"/>
                      <a:endParaRPr lang="es-CR" sz="1200" b="0" i="0" u="none" strike="noStrike">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solidFill>
                          <a:srgbClr val="0000FF"/>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solidFill>
                          <a:srgbClr val="0000FF"/>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solidFill>
                          <a:srgbClr val="0000FF"/>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solidFill>
                          <a:srgbClr val="0000FF"/>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30651291"/>
                  </a:ext>
                </a:extLst>
              </a:tr>
              <a:tr h="195606">
                <a:tc gridSpan="9">
                  <a:txBody>
                    <a:bodyPr/>
                    <a:lstStyle/>
                    <a:p>
                      <a:pPr algn="l" fontAlgn="t"/>
                      <a:r>
                        <a:rPr lang="es-ES" sz="1200" b="0" i="0" u="none" strike="noStrike">
                          <a:effectLst/>
                          <a:latin typeface="Calibri" panose="020F0502020204030204" pitchFamily="34" charset="0"/>
                        </a:rPr>
                        <a:t>Comparativo entre las cosechas 2023-2024 y la 2024-2025, se presenta la información por cada una de las zonas.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1935446250"/>
                  </a:ext>
                </a:extLst>
              </a:tr>
              <a:tr h="203353">
                <a:tc gridSpan="9">
                  <a:txBody>
                    <a:bodyPr/>
                    <a:lstStyle/>
                    <a:p>
                      <a:pPr algn="l" fontAlgn="t"/>
                      <a:r>
                        <a:rPr lang="es-ES" sz="1200" b="0" i="0" u="none" strike="noStrike">
                          <a:effectLst/>
                          <a:latin typeface="Calibri" panose="020F0502020204030204" pitchFamily="34" charset="0"/>
                        </a:rPr>
                        <a:t>La producción de la cosecha 2024-2025 es la establecida por el CICAFE en su tercera estimación con nómina completa.</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3212193459"/>
                  </a:ext>
                </a:extLst>
              </a:tr>
              <a:tr h="203353">
                <a:tc gridSpan="7">
                  <a:txBody>
                    <a:bodyPr/>
                    <a:lstStyle/>
                    <a:p>
                      <a:pPr algn="l" fontAlgn="b"/>
                      <a:r>
                        <a:rPr lang="es-ES" sz="1200" b="0" i="0" u="none" strike="noStrike">
                          <a:effectLst/>
                          <a:latin typeface="Calibri" panose="020F0502020204030204" pitchFamily="34" charset="0"/>
                        </a:rPr>
                        <a:t>La diferencia porcentual entre la producción definitiva de la cosecha 2023-2024 y el acumulado de la cosecha actual es de 12.82%</a:t>
                      </a:r>
                    </a:p>
                  </a:txBody>
                  <a:tcPr marL="9525" marR="9525" marT="9525"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a:txBody>
                    <a:bodyPr/>
                    <a:lstStyle/>
                    <a:p>
                      <a:pPr algn="l" fontAlgn="b"/>
                      <a:r>
                        <a:rPr lang="es-CR" sz="1200" b="0" i="0" u="none" strike="noStrike">
                          <a:effectLst/>
                          <a:latin typeface="Calibri" panose="020F0502020204030204" pitchFamily="34" charset="0"/>
                        </a:rPr>
                        <a:t> </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r>
                        <a:rPr lang="es-CR" sz="1200" b="0" i="0" u="none" strike="noStrike" dirty="0">
                          <a:solidFill>
                            <a:srgbClr val="0000FF"/>
                          </a:solidFill>
                          <a:effectLst/>
                          <a:latin typeface="Calibri" panose="020F0502020204030204" pitchFamily="34" charset="0"/>
                        </a:rPr>
                        <a:t> </a:t>
                      </a: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32145291"/>
                  </a:ext>
                </a:extLst>
              </a:tr>
            </a:tbl>
          </a:graphicData>
        </a:graphic>
      </p:graphicFrame>
    </p:spTree>
    <p:extLst>
      <p:ext uri="{BB962C8B-B14F-4D97-AF65-F5344CB8AC3E}">
        <p14:creationId xmlns:p14="http://schemas.microsoft.com/office/powerpoint/2010/main" val="3180053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BFC974-2A92-766D-4566-7F0844FAA523}"/>
            </a:ext>
          </a:extLst>
        </p:cNvPr>
        <p:cNvGrpSpPr/>
        <p:nvPr/>
      </p:nvGrpSpPr>
      <p:grpSpPr>
        <a:xfrm>
          <a:off x="0" y="0"/>
          <a:ext cx="0" cy="0"/>
          <a:chOff x="0" y="0"/>
          <a:chExt cx="0" cy="0"/>
        </a:xfrm>
      </p:grpSpPr>
      <p:sp>
        <p:nvSpPr>
          <p:cNvPr id="8" name="CuadroTexto 7">
            <a:extLst>
              <a:ext uri="{FF2B5EF4-FFF2-40B4-BE49-F238E27FC236}">
                <a16:creationId xmlns:a16="http://schemas.microsoft.com/office/drawing/2014/main" id="{057A62DD-8AEF-F61C-002C-61F4120BD182}"/>
              </a:ext>
            </a:extLst>
          </p:cNvPr>
          <p:cNvSpPr txBox="1"/>
          <p:nvPr/>
        </p:nvSpPr>
        <p:spPr>
          <a:xfrm>
            <a:off x="0" y="218"/>
            <a:ext cx="7603200" cy="480131"/>
          </a:xfrm>
          <a:prstGeom prst="rect">
            <a:avLst/>
          </a:prstGeom>
          <a:solidFill>
            <a:srgbClr val="499057"/>
          </a:solidFill>
        </p:spPr>
        <p:txBody>
          <a:bodyPr wrap="square" rtlCol="0">
            <a:spAutoFit/>
          </a:bodyPr>
          <a:lstStyle>
            <a:defPPr>
              <a:defRPr lang="es-CR"/>
            </a:defPPr>
            <a:lvl1pPr algn="ctr">
              <a:lnSpc>
                <a:spcPct val="90000"/>
              </a:lnSpc>
              <a:spcBef>
                <a:spcPct val="0"/>
              </a:spcBef>
              <a:defRPr kumimoji="0" sz="2800" b="1" i="0" u="none" strike="noStrike" cap="none" spc="0" normalizeH="0" baseline="0">
                <a:ln>
                  <a:noFill/>
                </a:ln>
                <a:solidFill>
                  <a:prstClr val="white"/>
                </a:solidFill>
                <a:effectLst>
                  <a:outerShdw blurRad="38100" dist="38100" dir="2700000" algn="tl">
                    <a:srgbClr val="000000">
                      <a:alpha val="43137"/>
                    </a:srgbClr>
                  </a:outerShdw>
                </a:effectLst>
                <a:uLnTx/>
                <a:uFillTx/>
                <a:latin typeface="Calibri" panose="020F0502020204030204"/>
                <a:ea typeface="+mj-ea"/>
                <a:cs typeface="+mj-cs"/>
              </a:defRPr>
            </a:lvl1pPr>
          </a:lstStyle>
          <a:p>
            <a:r>
              <a:rPr lang="es-ES" dirty="0">
                <a:solidFill>
                  <a:schemeClr val="bg1"/>
                </a:solidFill>
              </a:rPr>
              <a:t>COMERCIALIZACIÓN</a:t>
            </a:r>
          </a:p>
        </p:txBody>
      </p:sp>
      <p:sp>
        <p:nvSpPr>
          <p:cNvPr id="9" name="Rectángulo 8">
            <a:extLst>
              <a:ext uri="{FF2B5EF4-FFF2-40B4-BE49-F238E27FC236}">
                <a16:creationId xmlns:a16="http://schemas.microsoft.com/office/drawing/2014/main" id="{26C9BD65-083D-84AD-4868-A408144D16B4}"/>
              </a:ext>
            </a:extLst>
          </p:cNvPr>
          <p:cNvSpPr/>
          <p:nvPr/>
        </p:nvSpPr>
        <p:spPr>
          <a:xfrm>
            <a:off x="0" y="6377773"/>
            <a:ext cx="12192001" cy="480227"/>
          </a:xfrm>
          <a:prstGeom prst="rect">
            <a:avLst/>
          </a:prstGeom>
          <a:solidFill>
            <a:srgbClr val="8895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10" name="CuadroTexto 9">
            <a:extLst>
              <a:ext uri="{FF2B5EF4-FFF2-40B4-BE49-F238E27FC236}">
                <a16:creationId xmlns:a16="http://schemas.microsoft.com/office/drawing/2014/main" id="{92252715-1AC1-03B7-536B-C81E57955292}"/>
              </a:ext>
            </a:extLst>
          </p:cNvPr>
          <p:cNvSpPr txBox="1"/>
          <p:nvPr/>
        </p:nvSpPr>
        <p:spPr>
          <a:xfrm>
            <a:off x="154469" y="6561831"/>
            <a:ext cx="11883061" cy="523220"/>
          </a:xfrm>
          <a:prstGeom prst="rect">
            <a:avLst/>
          </a:prstGeom>
          <a:noFill/>
        </p:spPr>
        <p:txBody>
          <a:bodyPr wrap="none" rtlCol="0">
            <a:spAutoFit/>
          </a:bodyPr>
          <a:lstStyle/>
          <a:p>
            <a:pPr fontAlgn="base"/>
            <a:r>
              <a:rPr lang="es-CR" sz="1400">
                <a:solidFill>
                  <a:schemeClr val="bg1"/>
                </a:solidFill>
              </a:rPr>
              <a:t>“Nuestra institución se distingue por la innovación constante, </a:t>
            </a:r>
            <a:r>
              <a:rPr lang="en-US" sz="1400">
                <a:solidFill>
                  <a:schemeClr val="bg1"/>
                </a:solidFill>
              </a:rPr>
              <a:t>​ </a:t>
            </a:r>
            <a:r>
              <a:rPr lang="es-CR" sz="1400">
                <a:solidFill>
                  <a:schemeClr val="bg1"/>
                </a:solidFill>
              </a:rPr>
              <a:t>donde cada miembro aporta su creatividad para marcar la diferencia.”     </a:t>
            </a:r>
            <a:r>
              <a:rPr lang="es-CR" sz="1400" b="1">
                <a:solidFill>
                  <a:schemeClr val="bg1"/>
                </a:solidFill>
              </a:rPr>
              <a:t>Comisión de Valores ICAFE</a:t>
            </a:r>
            <a:r>
              <a:rPr lang="en-US" sz="1400">
                <a:solidFill>
                  <a:schemeClr val="bg1"/>
                </a:solidFill>
              </a:rPr>
              <a:t>​</a:t>
            </a:r>
          </a:p>
          <a:p>
            <a:endParaRPr lang="es-CR" sz="1400">
              <a:solidFill>
                <a:schemeClr val="bg1"/>
              </a:solidFill>
            </a:endParaRPr>
          </a:p>
        </p:txBody>
      </p:sp>
      <p:grpSp>
        <p:nvGrpSpPr>
          <p:cNvPr id="11" name="Grupo 10">
            <a:extLst>
              <a:ext uri="{FF2B5EF4-FFF2-40B4-BE49-F238E27FC236}">
                <a16:creationId xmlns:a16="http://schemas.microsoft.com/office/drawing/2014/main" id="{A29F23A8-30A7-F559-4497-698986923A6F}"/>
              </a:ext>
            </a:extLst>
          </p:cNvPr>
          <p:cNvGrpSpPr/>
          <p:nvPr/>
        </p:nvGrpSpPr>
        <p:grpSpPr>
          <a:xfrm>
            <a:off x="0" y="5926347"/>
            <a:ext cx="12192001" cy="608051"/>
            <a:chOff x="0" y="5830529"/>
            <a:chExt cx="12192001" cy="731302"/>
          </a:xfrm>
        </p:grpSpPr>
        <p:pic>
          <p:nvPicPr>
            <p:cNvPr id="12" name="Imagen 11">
              <a:extLst>
                <a:ext uri="{FF2B5EF4-FFF2-40B4-BE49-F238E27FC236}">
                  <a16:creationId xmlns:a16="http://schemas.microsoft.com/office/drawing/2014/main" id="{A6A9019B-84A3-1C99-F33B-2CBB8C83677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5830529"/>
              <a:ext cx="12192001" cy="731302"/>
            </a:xfrm>
            <a:prstGeom prst="rect">
              <a:avLst/>
            </a:prstGeom>
          </p:spPr>
        </p:pic>
        <p:pic>
          <p:nvPicPr>
            <p:cNvPr id="13" name="Imagen 12">
              <a:extLst>
                <a:ext uri="{FF2B5EF4-FFF2-40B4-BE49-F238E27FC236}">
                  <a16:creationId xmlns:a16="http://schemas.microsoft.com/office/drawing/2014/main" id="{A7C4647C-4F18-60C7-8900-FD13918DB0EE}"/>
                </a:ext>
              </a:extLst>
            </p:cNvPr>
            <p:cNvPicPr>
              <a:picLocks noChangeAspect="1"/>
            </p:cNvPicPr>
            <p:nvPr/>
          </p:nvPicPr>
          <p:blipFill>
            <a:blip r:embed="rId3"/>
            <a:stretch>
              <a:fillRect/>
            </a:stretch>
          </p:blipFill>
          <p:spPr>
            <a:xfrm>
              <a:off x="5653868" y="5879689"/>
              <a:ext cx="1376197" cy="590373"/>
            </a:xfrm>
            <a:prstGeom prst="rect">
              <a:avLst/>
            </a:prstGeom>
          </p:spPr>
        </p:pic>
      </p:grpSp>
      <p:pic>
        <p:nvPicPr>
          <p:cNvPr id="14" name="Imagen 13" descr="Imagen que contiene rueda, dibujo&#10;&#10;Descripción generada automáticamente">
            <a:extLst>
              <a:ext uri="{FF2B5EF4-FFF2-40B4-BE49-F238E27FC236}">
                <a16:creationId xmlns:a16="http://schemas.microsoft.com/office/drawing/2014/main" id="{8D0011C4-4B0A-141D-F3E3-B63531B85D72}"/>
              </a:ext>
            </a:extLst>
          </p:cNvPr>
          <p:cNvPicPr>
            <a:picLocks noChangeAspect="1"/>
          </p:cNvPicPr>
          <p:nvPr/>
        </p:nvPicPr>
        <p:blipFill>
          <a:blip r:embed="rId4"/>
          <a:stretch>
            <a:fillRect/>
          </a:stretch>
        </p:blipFill>
        <p:spPr>
          <a:xfrm>
            <a:off x="5106986" y="5980484"/>
            <a:ext cx="1850267" cy="464349"/>
          </a:xfrm>
          <a:prstGeom prst="rect">
            <a:avLst/>
          </a:prstGeom>
        </p:spPr>
      </p:pic>
      <p:sp>
        <p:nvSpPr>
          <p:cNvPr id="2" name="Título 1">
            <a:extLst>
              <a:ext uri="{FF2B5EF4-FFF2-40B4-BE49-F238E27FC236}">
                <a16:creationId xmlns:a16="http://schemas.microsoft.com/office/drawing/2014/main" id="{B57FFBBF-5ED0-5C9A-0B81-392192486849}"/>
              </a:ext>
            </a:extLst>
          </p:cNvPr>
          <p:cNvSpPr txBox="1">
            <a:spLocks/>
          </p:cNvSpPr>
          <p:nvPr/>
        </p:nvSpPr>
        <p:spPr>
          <a:xfrm>
            <a:off x="1120386" y="689964"/>
            <a:ext cx="9823469" cy="337952"/>
          </a:xfrm>
          <a:prstGeom prst="rect">
            <a:avLst/>
          </a:prstGeom>
          <a:solidFill>
            <a:srgbClr val="499057"/>
          </a:solidFill>
          <a:ln w="44450" cap="rnd">
            <a:noFill/>
          </a:ln>
        </p:spPr>
        <p:txBody>
          <a:bodyPr vert="horz" lIns="91440" tIns="45720" rIns="91440" bIns="45720" rtlCol="0" anchor="ctr" anchorCtr="0">
            <a:noAutofit/>
          </a:bodyPr>
          <a:lstStyle>
            <a:defPPr>
              <a:defRPr lang="es-ES_tradnl"/>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dirty="0">
                <a:latin typeface="Calibri" panose="020F0502020204030204" pitchFamily="34" charset="0"/>
                <a:cs typeface="Calibri" panose="020F0502020204030204" pitchFamily="34" charset="0"/>
              </a:rPr>
              <a:t>COSECHA</a:t>
            </a:r>
            <a:r>
              <a:rPr lang="es-ES" sz="2000" dirty="0">
                <a:latin typeface="Calibri" panose="020F0502020204030204" pitchFamily="34" charset="0"/>
                <a:cs typeface="Calibri" panose="020F0502020204030204" pitchFamily="34" charset="0"/>
              </a:rPr>
              <a:t> 2024/2025   (EN Ud.46 KILOGRAMOS)   </a:t>
            </a:r>
          </a:p>
        </p:txBody>
      </p:sp>
      <p:sp>
        <p:nvSpPr>
          <p:cNvPr id="3" name="Título 1">
            <a:extLst>
              <a:ext uri="{FF2B5EF4-FFF2-40B4-BE49-F238E27FC236}">
                <a16:creationId xmlns:a16="http://schemas.microsoft.com/office/drawing/2014/main" id="{B5B02D86-DEA4-215E-783F-4263A7D29537}"/>
              </a:ext>
            </a:extLst>
          </p:cNvPr>
          <p:cNvSpPr txBox="1">
            <a:spLocks/>
          </p:cNvSpPr>
          <p:nvPr/>
        </p:nvSpPr>
        <p:spPr>
          <a:xfrm>
            <a:off x="8547237" y="5392768"/>
            <a:ext cx="3644763" cy="364718"/>
          </a:xfrm>
          <a:prstGeom prst="rect">
            <a:avLst/>
          </a:prstGeom>
          <a:solidFill>
            <a:srgbClr val="499057"/>
          </a:solidFill>
          <a:ln w="44450" cap="rnd">
            <a:noFill/>
          </a:ln>
        </p:spPr>
        <p:txBody>
          <a:bodyPr vert="horz" lIns="91440" tIns="45720" rIns="91440" bIns="45720" rtlCol="0" anchor="ctr" anchorCtr="0">
            <a:noAutofit/>
          </a:bodyPr>
          <a:lstStyle>
            <a:defPPr>
              <a:defRPr lang="es-ES_tradnl"/>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sz="2000" dirty="0">
                <a:latin typeface="Calibri" panose="020F0502020204030204" pitchFamily="34" charset="0"/>
                <a:cs typeface="Calibri" panose="020F0502020204030204" pitchFamily="34" charset="0"/>
              </a:rPr>
              <a:t>Corte al 23 de Junio 2025</a:t>
            </a:r>
          </a:p>
        </p:txBody>
      </p:sp>
      <p:pic>
        <p:nvPicPr>
          <p:cNvPr id="7" name="Imagen 6">
            <a:extLst>
              <a:ext uri="{FF2B5EF4-FFF2-40B4-BE49-F238E27FC236}">
                <a16:creationId xmlns:a16="http://schemas.microsoft.com/office/drawing/2014/main" id="{966F4986-9C3A-A89C-B3F1-D52FCEEE3219}"/>
              </a:ext>
            </a:extLst>
          </p:cNvPr>
          <p:cNvPicPr>
            <a:picLocks noChangeAspect="1"/>
          </p:cNvPicPr>
          <p:nvPr/>
        </p:nvPicPr>
        <p:blipFill>
          <a:blip r:embed="rId5">
            <a:duotone>
              <a:prstClr val="black"/>
              <a:schemeClr val="tx1">
                <a:lumMod val="95000"/>
                <a:lumOff val="5000"/>
                <a:tint val="45000"/>
                <a:satMod val="400000"/>
              </a:schemeClr>
            </a:duotone>
          </a:blip>
          <a:stretch>
            <a:fillRect/>
          </a:stretch>
        </p:blipFill>
        <p:spPr>
          <a:xfrm>
            <a:off x="11059663" y="3429000"/>
            <a:ext cx="1021731" cy="554784"/>
          </a:xfrm>
          <a:prstGeom prst="rect">
            <a:avLst/>
          </a:prstGeom>
        </p:spPr>
      </p:pic>
      <p:sp>
        <p:nvSpPr>
          <p:cNvPr id="15" name="Bocadillo: rectángulo 14">
            <a:extLst>
              <a:ext uri="{FF2B5EF4-FFF2-40B4-BE49-F238E27FC236}">
                <a16:creationId xmlns:a16="http://schemas.microsoft.com/office/drawing/2014/main" id="{B22AA3DE-CE47-F27A-DC3C-986C384CA947}"/>
              </a:ext>
            </a:extLst>
          </p:cNvPr>
          <p:cNvSpPr/>
          <p:nvPr/>
        </p:nvSpPr>
        <p:spPr>
          <a:xfrm>
            <a:off x="11089515" y="3105398"/>
            <a:ext cx="962025" cy="396927"/>
          </a:xfrm>
          <a:prstGeom prst="wedgeRectCallout">
            <a:avLst>
              <a:gd name="adj1" fmla="val -100149"/>
              <a:gd name="adj2" fmla="val 81692"/>
            </a:avLst>
          </a:prstGeom>
          <a:noFill/>
          <a:ln>
            <a:solidFill>
              <a:srgbClr val="4990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solidFill>
                  <a:schemeClr val="tx1"/>
                </a:solidFill>
              </a:rPr>
              <a:t>2774</a:t>
            </a:r>
            <a:endParaRPr lang="es-CR" dirty="0">
              <a:solidFill>
                <a:schemeClr val="tx1"/>
              </a:solidFill>
            </a:endParaRPr>
          </a:p>
        </p:txBody>
      </p:sp>
      <p:graphicFrame>
        <p:nvGraphicFramePr>
          <p:cNvPr id="4" name="Tabla 3">
            <a:extLst>
              <a:ext uri="{FF2B5EF4-FFF2-40B4-BE49-F238E27FC236}">
                <a16:creationId xmlns:a16="http://schemas.microsoft.com/office/drawing/2014/main" id="{75EF0879-2B20-16BB-77C5-DAF69EF5D45A}"/>
              </a:ext>
            </a:extLst>
          </p:cNvPr>
          <p:cNvGraphicFramePr>
            <a:graphicFrameLocks noGrp="1"/>
          </p:cNvGraphicFramePr>
          <p:nvPr>
            <p:extLst>
              <p:ext uri="{D42A27DB-BD31-4B8C-83A1-F6EECF244321}">
                <p14:modId xmlns:p14="http://schemas.microsoft.com/office/powerpoint/2010/main" val="887970768"/>
              </p:ext>
            </p:extLst>
          </p:nvPr>
        </p:nvGraphicFramePr>
        <p:xfrm>
          <a:off x="1120386" y="1237531"/>
          <a:ext cx="9823469" cy="3928183"/>
        </p:xfrm>
        <a:graphic>
          <a:graphicData uri="http://schemas.openxmlformats.org/drawingml/2006/table">
            <a:tbl>
              <a:tblPr/>
              <a:tblGrid>
                <a:gridCol w="3001940">
                  <a:extLst>
                    <a:ext uri="{9D8B030D-6E8A-4147-A177-3AD203B41FA5}">
                      <a16:colId xmlns:a16="http://schemas.microsoft.com/office/drawing/2014/main" val="4222677762"/>
                    </a:ext>
                  </a:extLst>
                </a:gridCol>
                <a:gridCol w="1576895">
                  <a:extLst>
                    <a:ext uri="{9D8B030D-6E8A-4147-A177-3AD203B41FA5}">
                      <a16:colId xmlns:a16="http://schemas.microsoft.com/office/drawing/2014/main" val="3551896768"/>
                    </a:ext>
                  </a:extLst>
                </a:gridCol>
                <a:gridCol w="1243995">
                  <a:extLst>
                    <a:ext uri="{9D8B030D-6E8A-4147-A177-3AD203B41FA5}">
                      <a16:colId xmlns:a16="http://schemas.microsoft.com/office/drawing/2014/main" val="1854319224"/>
                    </a:ext>
                  </a:extLst>
                </a:gridCol>
                <a:gridCol w="1427966">
                  <a:extLst>
                    <a:ext uri="{9D8B030D-6E8A-4147-A177-3AD203B41FA5}">
                      <a16:colId xmlns:a16="http://schemas.microsoft.com/office/drawing/2014/main" val="2557123073"/>
                    </a:ext>
                  </a:extLst>
                </a:gridCol>
                <a:gridCol w="1357881">
                  <a:extLst>
                    <a:ext uri="{9D8B030D-6E8A-4147-A177-3AD203B41FA5}">
                      <a16:colId xmlns:a16="http://schemas.microsoft.com/office/drawing/2014/main" val="4151954909"/>
                    </a:ext>
                  </a:extLst>
                </a:gridCol>
                <a:gridCol w="1214792">
                  <a:extLst>
                    <a:ext uri="{9D8B030D-6E8A-4147-A177-3AD203B41FA5}">
                      <a16:colId xmlns:a16="http://schemas.microsoft.com/office/drawing/2014/main" val="3606105095"/>
                    </a:ext>
                  </a:extLst>
                </a:gridCol>
              </a:tblGrid>
              <a:tr h="679050">
                <a:tc>
                  <a:txBody>
                    <a:bodyPr/>
                    <a:lstStyle/>
                    <a:p>
                      <a:pPr algn="ctr" fontAlgn="ctr"/>
                      <a:r>
                        <a:rPr lang="es-CR" sz="1500" b="1" i="0" u="none" strike="noStrike">
                          <a:effectLst/>
                          <a:latin typeface="Calibri Light" panose="020F0302020204030204" pitchFamily="34" charset="0"/>
                        </a:rPr>
                        <a:t>Mercado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da-DK" sz="1500" b="1" i="0" u="none" strike="noStrike">
                          <a:effectLst/>
                          <a:latin typeface="Calibri Light" panose="020F0302020204030204" pitchFamily="34" charset="0"/>
                        </a:rPr>
                        <a:t>Vendido en Ud. de 46 kg.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r>
                        <a:rPr lang="es-CR" sz="1500" b="1" i="0" u="none" strike="noStrike">
                          <a:effectLst/>
                          <a:latin typeface="Calibri Light" panose="020F0302020204030204" pitchFamily="34" charset="0"/>
                        </a:rPr>
                        <a:t>Precio Promedio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a:txBody>
                    <a:bodyPr/>
                    <a:lstStyle/>
                    <a:p>
                      <a:pPr algn="ctr" fontAlgn="ctr"/>
                      <a:r>
                        <a:rPr lang="es-CR" sz="1500" b="1" i="0" u="none" strike="noStrike">
                          <a:effectLst/>
                          <a:latin typeface="Calibri Light" panose="020F0302020204030204" pitchFamily="34" charset="0"/>
                        </a:rPr>
                        <a:t>% Producción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500" b="1" i="0" u="none" strike="noStrike">
                          <a:effectLst/>
                          <a:latin typeface="Calibri Light" panose="020F0302020204030204" pitchFamily="34" charset="0"/>
                        </a:rPr>
                        <a:t>% Sobre venta de  Exportación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45401544"/>
                  </a:ext>
                </a:extLst>
              </a:tr>
              <a:tr h="228994">
                <a:tc>
                  <a:txBody>
                    <a:bodyPr/>
                    <a:lstStyle/>
                    <a:p>
                      <a:pPr algn="l" fontAlgn="b"/>
                      <a:r>
                        <a:rPr lang="es-CR" sz="1500" b="0" i="0" u="none" strike="noStrike">
                          <a:effectLst/>
                          <a:latin typeface="Calibri Light" panose="020F0302020204030204" pitchFamily="34" charset="0"/>
                        </a:rPr>
                        <a:t> </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1058451256"/>
                  </a:ext>
                </a:extLst>
              </a:tr>
              <a:tr h="228994">
                <a:tc>
                  <a:txBody>
                    <a:bodyPr/>
                    <a:lstStyle/>
                    <a:p>
                      <a:pPr algn="l" fontAlgn="b"/>
                      <a:r>
                        <a:rPr lang="es-CR" sz="1500" b="1" i="0" u="none" strike="noStrike">
                          <a:effectLst/>
                          <a:latin typeface="Calibri Light" panose="020F0302020204030204" pitchFamily="34" charset="0"/>
                        </a:rPr>
                        <a:t>Exportación</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1,324,268</a:t>
                      </a:r>
                    </a:p>
                  </a:txBody>
                  <a:tcPr marL="0" marR="0" marT="0" marB="0" anchor="b">
                    <a:lnL>
                      <a:noFill/>
                    </a:lnL>
                    <a:lnR>
                      <a:noFill/>
                    </a:lnR>
                    <a:lnT>
                      <a:noFill/>
                    </a:lnT>
                    <a:lnB>
                      <a:noFill/>
                    </a:lnB>
                    <a:noFill/>
                  </a:tcPr>
                </a:tc>
                <a:tc>
                  <a:txBody>
                    <a:bodyPr/>
                    <a:lstStyle/>
                    <a:p>
                      <a:pPr algn="ctr" fontAlgn="ctr"/>
                      <a:r>
                        <a:rPr lang="es-CR" sz="1500" b="0" i="0" u="none" strike="noStrike">
                          <a:effectLst/>
                          <a:latin typeface="Calibri Light" panose="020F0302020204030204" pitchFamily="34" charset="0"/>
                        </a:rPr>
                        <a:t>$301.14 </a:t>
                      </a:r>
                    </a:p>
                  </a:txBody>
                  <a:tcPr marL="0" marR="0" marT="0" marB="0" anchor="ctr">
                    <a:lnL>
                      <a:noFill/>
                    </a:lnL>
                    <a:lnR>
                      <a:noFill/>
                    </a:lnR>
                    <a:lnT>
                      <a:noFill/>
                    </a:lnT>
                    <a:lnB>
                      <a:noFill/>
                    </a:lnB>
                    <a:noFill/>
                  </a:tcPr>
                </a:tc>
                <a:tc>
                  <a:txBody>
                    <a:bodyPr/>
                    <a:lstStyle/>
                    <a:p>
                      <a:pPr algn="l" fontAlgn="b"/>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77.07</a:t>
                      </a:r>
                    </a:p>
                  </a:txBody>
                  <a:tcPr marL="0" marR="0" marT="0" marB="0" anchor="b">
                    <a:lnL>
                      <a:noFill/>
                    </a:lnL>
                    <a:lnR>
                      <a:noFill/>
                    </a:lnR>
                    <a:lnT>
                      <a:noFill/>
                    </a:lnT>
                    <a:lnB>
                      <a:noFill/>
                    </a:lnB>
                    <a:noFill/>
                  </a:tcPr>
                </a:tc>
                <a:tc>
                  <a:txBody>
                    <a:bodyPr/>
                    <a:lstStyle/>
                    <a:p>
                      <a:pPr algn="l" fontAlgn="b"/>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4115204900"/>
                  </a:ext>
                </a:extLst>
              </a:tr>
              <a:tr h="228994">
                <a:tc>
                  <a:txBody>
                    <a:bodyPr/>
                    <a:lstStyle/>
                    <a:p>
                      <a:pPr algn="l" fontAlgn="b"/>
                      <a:r>
                        <a:rPr lang="es-CR" sz="1500" b="1" i="0" u="none" strike="noStrike">
                          <a:effectLst/>
                          <a:latin typeface="Calibri Light" panose="020F0302020204030204" pitchFamily="34" charset="0"/>
                        </a:rPr>
                        <a:t>Consignación Exportación</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9,809</a:t>
                      </a:r>
                    </a:p>
                  </a:txBody>
                  <a:tcPr marL="0" marR="0" marT="0" marB="0" anchor="b">
                    <a:lnL>
                      <a:noFill/>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a:t>
                      </a:r>
                    </a:p>
                  </a:txBody>
                  <a:tcPr marL="0" marR="0" marT="0" marB="0" anchor="b">
                    <a:lnL>
                      <a:noFill/>
                    </a:lnL>
                    <a:lnR>
                      <a:noFill/>
                    </a:lnR>
                    <a:lnT>
                      <a:noFill/>
                    </a:lnT>
                    <a:lnB>
                      <a:noFill/>
                    </a:lnB>
                    <a:noFill/>
                  </a:tcPr>
                </a:tc>
                <a:tc>
                  <a:txBody>
                    <a:bodyPr/>
                    <a:lstStyle/>
                    <a:p>
                      <a:pPr algn="ctr" fontAlgn="b"/>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0.57</a:t>
                      </a:r>
                    </a:p>
                  </a:txBody>
                  <a:tcPr marL="0" marR="0" marT="0" marB="0" anchor="b">
                    <a:lnL>
                      <a:noFill/>
                    </a:lnL>
                    <a:lnR>
                      <a:noFill/>
                    </a:lnR>
                    <a:lnT>
                      <a:noFill/>
                    </a:lnT>
                    <a:lnB>
                      <a:noFill/>
                    </a:lnB>
                    <a:noFill/>
                  </a:tcPr>
                </a:tc>
                <a:tc>
                  <a:txBody>
                    <a:bodyPr/>
                    <a:lstStyle/>
                    <a:p>
                      <a:pPr algn="l" fontAlgn="b"/>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816116403"/>
                  </a:ext>
                </a:extLst>
              </a:tr>
              <a:tr h="228994">
                <a:tc>
                  <a:txBody>
                    <a:bodyPr/>
                    <a:lstStyle/>
                    <a:p>
                      <a:pPr algn="l" fontAlgn="b"/>
                      <a:r>
                        <a:rPr lang="es-CR" sz="1500" b="1" i="0" u="none" strike="noStrike">
                          <a:effectLst/>
                          <a:latin typeface="Calibri Light" panose="020F0302020204030204" pitchFamily="34" charset="0"/>
                        </a:rPr>
                        <a:t>Consumo Nacional</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144,125</a:t>
                      </a:r>
                    </a:p>
                  </a:txBody>
                  <a:tcPr marL="0" marR="0" marT="0" marB="0" anchor="b">
                    <a:lnL>
                      <a:noFill/>
                    </a:lnL>
                    <a:lnR>
                      <a:noFill/>
                    </a:lnR>
                    <a:lnT>
                      <a:noFill/>
                    </a:lnT>
                    <a:lnB>
                      <a:noFill/>
                    </a:lnB>
                    <a:noFill/>
                  </a:tcPr>
                </a:tc>
                <a:tc>
                  <a:txBody>
                    <a:bodyPr/>
                    <a:lstStyle/>
                    <a:p>
                      <a:pPr algn="ctr" fontAlgn="ctr"/>
                      <a:r>
                        <a:rPr lang="es-CR" sz="1500" b="0" i="0" u="none" strike="noStrike">
                          <a:effectLst/>
                          <a:latin typeface="Calibri Light" panose="020F0302020204030204" pitchFamily="34" charset="0"/>
                        </a:rPr>
                        <a:t>₡3,135.60 </a:t>
                      </a:r>
                    </a:p>
                  </a:txBody>
                  <a:tcPr marL="0" marR="0" marT="0" marB="0" anchor="ctr">
                    <a:lnL>
                      <a:noFill/>
                    </a:lnL>
                    <a:lnR>
                      <a:noFill/>
                    </a:lnR>
                    <a:lnT>
                      <a:noFill/>
                    </a:lnT>
                    <a:lnB>
                      <a:noFill/>
                    </a:lnB>
                    <a:noFill/>
                  </a:tcPr>
                </a:tc>
                <a:tc>
                  <a:txBody>
                    <a:bodyPr/>
                    <a:lstStyle/>
                    <a:p>
                      <a:pPr algn="ctr" fontAlgn="ctr"/>
                      <a:r>
                        <a:rPr lang="es-CR" sz="1500" b="1" i="0" u="none" strike="noStrike">
                          <a:solidFill>
                            <a:srgbClr val="0000FF"/>
                          </a:solidFill>
                          <a:effectLst/>
                          <a:latin typeface="Calibri Light" panose="020F0302020204030204" pitchFamily="34" charset="0"/>
                        </a:rPr>
                        <a:t>$281.98 </a:t>
                      </a:r>
                    </a:p>
                  </a:txBody>
                  <a:tcPr marL="0" marR="0" marT="0" marB="0" anchor="ctr">
                    <a:lnL>
                      <a:noFill/>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8.39</a:t>
                      </a:r>
                    </a:p>
                  </a:txBody>
                  <a:tcPr marL="0" marR="0" marT="0" marB="0" anchor="b">
                    <a:lnL>
                      <a:noFill/>
                    </a:lnL>
                    <a:lnR>
                      <a:noFill/>
                    </a:lnR>
                    <a:lnT>
                      <a:noFill/>
                    </a:lnT>
                    <a:lnB>
                      <a:noFill/>
                    </a:lnB>
                    <a:noFill/>
                  </a:tcPr>
                </a:tc>
                <a:tc>
                  <a:txBody>
                    <a:bodyPr/>
                    <a:lstStyle/>
                    <a:p>
                      <a:pPr algn="l" fontAlgn="b"/>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678228683"/>
                  </a:ext>
                </a:extLst>
              </a:tr>
              <a:tr h="228994">
                <a:tc>
                  <a:txBody>
                    <a:bodyPr/>
                    <a:lstStyle/>
                    <a:p>
                      <a:pPr algn="l" fontAlgn="b"/>
                      <a:r>
                        <a:rPr lang="es-CR" sz="1500" b="1" i="0" u="none" strike="noStrike">
                          <a:effectLst/>
                          <a:latin typeface="Calibri Light" panose="020F0302020204030204" pitchFamily="34" charset="0"/>
                        </a:rPr>
                        <a:t>Consignación Consumo Nacional </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333</a:t>
                      </a:r>
                    </a:p>
                  </a:txBody>
                  <a:tcPr marL="0" marR="0" marT="0" marB="0" anchor="b">
                    <a:lnL>
                      <a:noFill/>
                    </a:lnL>
                    <a:lnR>
                      <a:noFill/>
                    </a:lnR>
                    <a:lnT>
                      <a:noFill/>
                    </a:lnT>
                    <a:lnB>
                      <a:noFill/>
                    </a:lnB>
                    <a:noFill/>
                  </a:tcPr>
                </a:tc>
                <a:tc>
                  <a:txBody>
                    <a:bodyPr/>
                    <a:lstStyle/>
                    <a:p>
                      <a:pPr algn="l" fontAlgn="b"/>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l" fontAlgn="b"/>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0.02</a:t>
                      </a:r>
                    </a:p>
                  </a:txBody>
                  <a:tcPr marL="0" marR="0" marT="0" marB="0" anchor="b">
                    <a:lnL>
                      <a:noFill/>
                    </a:lnL>
                    <a:lnR>
                      <a:noFill/>
                    </a:lnR>
                    <a:lnT>
                      <a:noFill/>
                    </a:lnT>
                    <a:lnB>
                      <a:noFill/>
                    </a:lnB>
                    <a:noFill/>
                  </a:tcPr>
                </a:tc>
                <a:tc>
                  <a:txBody>
                    <a:bodyPr/>
                    <a:lstStyle/>
                    <a:p>
                      <a:pPr algn="l" fontAlgn="b"/>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647085797"/>
                  </a:ext>
                </a:extLst>
              </a:tr>
              <a:tr h="228994">
                <a:tc>
                  <a:txBody>
                    <a:bodyPr/>
                    <a:lstStyle/>
                    <a:p>
                      <a:pPr algn="l" fontAlgn="b"/>
                      <a:r>
                        <a:rPr lang="es-CR" sz="1500" b="1" i="0" u="none" strike="noStrike">
                          <a:effectLst/>
                          <a:latin typeface="Calibri Light" panose="020F0302020204030204" pitchFamily="34" charset="0"/>
                        </a:rPr>
                        <a:t>Total Vendido </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500" b="1" i="0" u="none" strike="noStrike">
                          <a:solidFill>
                            <a:srgbClr val="0000FF"/>
                          </a:solidFill>
                          <a:effectLst/>
                          <a:latin typeface="Calibri Light" panose="020F0302020204030204" pitchFamily="34" charset="0"/>
                        </a:rPr>
                        <a:t>1,478,535</a:t>
                      </a:r>
                    </a:p>
                  </a:txBody>
                  <a:tcPr marL="0" marR="0" marT="0" marB="0" anchor="b">
                    <a:lnL>
                      <a:noFill/>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a:t>
                      </a:r>
                    </a:p>
                  </a:txBody>
                  <a:tcPr marL="0" marR="0" marT="0" marB="0" anchor="b">
                    <a:lnL>
                      <a:noFill/>
                    </a:lnL>
                    <a:lnR>
                      <a:noFill/>
                    </a:lnR>
                    <a:lnT>
                      <a:noFill/>
                    </a:lnT>
                    <a:lnB>
                      <a:noFill/>
                    </a:lnB>
                    <a:noFill/>
                  </a:tcPr>
                </a:tc>
                <a:tc>
                  <a:txBody>
                    <a:bodyPr/>
                    <a:lstStyle/>
                    <a:p>
                      <a:pPr algn="ctr" fontAlgn="b"/>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500" b="1" i="0" u="none" strike="noStrike">
                          <a:solidFill>
                            <a:srgbClr val="0000FF"/>
                          </a:solidFill>
                          <a:effectLst/>
                          <a:latin typeface="Calibri Light" panose="020F0302020204030204" pitchFamily="34" charset="0"/>
                        </a:rPr>
                        <a:t>86.05</a:t>
                      </a:r>
                    </a:p>
                  </a:txBody>
                  <a:tcPr marL="0" marR="0" marT="0" marB="0" anchor="b">
                    <a:lnL>
                      <a:noFill/>
                    </a:lnL>
                    <a:lnR>
                      <a:noFill/>
                    </a:lnR>
                    <a:lnT>
                      <a:noFill/>
                    </a:lnT>
                    <a:lnB>
                      <a:noFill/>
                    </a:lnB>
                    <a:noFill/>
                  </a:tcPr>
                </a:tc>
                <a:tc>
                  <a:txBody>
                    <a:bodyPr/>
                    <a:lstStyle/>
                    <a:p>
                      <a:pPr algn="l" fontAlgn="b"/>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977682897"/>
                  </a:ext>
                </a:extLst>
              </a:tr>
              <a:tr h="228994">
                <a:tc>
                  <a:txBody>
                    <a:bodyPr/>
                    <a:lstStyle/>
                    <a:p>
                      <a:pPr algn="l" fontAlgn="b"/>
                      <a:r>
                        <a:rPr lang="es-CR" sz="1500" b="1" i="0" u="none" strike="noStrike">
                          <a:effectLst/>
                          <a:latin typeface="Calibri Light" panose="020F0302020204030204" pitchFamily="34" charset="0"/>
                        </a:rPr>
                        <a:t>Por Vender</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500" b="1" i="0" u="none" strike="noStrike">
                          <a:solidFill>
                            <a:srgbClr val="0000FF"/>
                          </a:solidFill>
                          <a:effectLst/>
                          <a:latin typeface="Calibri Light" panose="020F0302020204030204" pitchFamily="34" charset="0"/>
                        </a:rPr>
                        <a:t>239,712</a:t>
                      </a:r>
                    </a:p>
                  </a:txBody>
                  <a:tcPr marL="0" marR="0" marT="0" marB="0" anchor="b">
                    <a:lnL>
                      <a:noFill/>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a:t>
                      </a:r>
                    </a:p>
                  </a:txBody>
                  <a:tcPr marL="0" marR="0" marT="0" marB="0" anchor="b">
                    <a:lnL>
                      <a:noFill/>
                    </a:lnL>
                    <a:lnR>
                      <a:noFill/>
                    </a:lnR>
                    <a:lnT>
                      <a:noFill/>
                    </a:lnT>
                    <a:lnB>
                      <a:noFill/>
                    </a:lnB>
                    <a:noFill/>
                  </a:tcPr>
                </a:tc>
                <a:tc>
                  <a:txBody>
                    <a:bodyPr/>
                    <a:lstStyle/>
                    <a:p>
                      <a:pPr algn="ctr" fontAlgn="b"/>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500" b="1" i="0" u="none" strike="noStrike">
                          <a:solidFill>
                            <a:srgbClr val="0000FF"/>
                          </a:solidFill>
                          <a:effectLst/>
                          <a:latin typeface="Calibri Light" panose="020F0302020204030204" pitchFamily="34" charset="0"/>
                        </a:rPr>
                        <a:t>13.95</a:t>
                      </a:r>
                    </a:p>
                  </a:txBody>
                  <a:tcPr marL="0" marR="0" marT="0" marB="0" anchor="b">
                    <a:lnL>
                      <a:noFill/>
                    </a:lnL>
                    <a:lnR>
                      <a:noFill/>
                    </a:lnR>
                    <a:lnT>
                      <a:noFill/>
                    </a:lnT>
                    <a:lnB>
                      <a:noFill/>
                    </a:lnB>
                    <a:noFill/>
                  </a:tcPr>
                </a:tc>
                <a:tc>
                  <a:txBody>
                    <a:bodyPr/>
                    <a:lstStyle/>
                    <a:p>
                      <a:pPr algn="l" fontAlgn="b"/>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05077960"/>
                  </a:ext>
                </a:extLst>
              </a:tr>
              <a:tr h="250602">
                <a:tc>
                  <a:txBody>
                    <a:bodyPr/>
                    <a:lstStyle/>
                    <a:p>
                      <a:pPr algn="l" fontAlgn="b"/>
                      <a:r>
                        <a:rPr lang="es-CR" sz="1500" b="1" i="0" u="none" strike="noStrike">
                          <a:effectLst/>
                          <a:latin typeface="Calibri Light" panose="020F0302020204030204" pitchFamily="34" charset="0"/>
                        </a:rPr>
                        <a:t>Exportado</a:t>
                      </a:r>
                      <a:r>
                        <a:rPr lang="es-CR" sz="1500" b="0" i="0" u="none" strike="noStrike" baseline="30000">
                          <a:effectLst/>
                          <a:latin typeface="Calibri Light" panose="020F0302020204030204" pitchFamily="34" charset="0"/>
                        </a:rPr>
                        <a:t> </a:t>
                      </a:r>
                      <a:endParaRPr lang="es-CR" sz="1500" b="1" i="0" u="none" strike="noStrike">
                        <a:effectLst/>
                        <a:latin typeface="Calibri Light" panose="020F03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500" b="1" i="0" u="none" strike="noStrike">
                          <a:solidFill>
                            <a:srgbClr val="0000FF"/>
                          </a:solidFill>
                          <a:effectLst/>
                          <a:latin typeface="Calibri Light" panose="020F0302020204030204" pitchFamily="34" charset="0"/>
                        </a:rPr>
                        <a:t>906,762</a:t>
                      </a:r>
                    </a:p>
                  </a:txBody>
                  <a:tcPr marL="0" marR="0" marT="0" marB="0" anchor="b">
                    <a:lnL>
                      <a:noFill/>
                    </a:lnL>
                    <a:lnR>
                      <a:noFill/>
                    </a:lnR>
                    <a:lnT>
                      <a:noFill/>
                    </a:lnT>
                    <a:lnB>
                      <a:noFill/>
                    </a:lnB>
                    <a:noFill/>
                  </a:tcPr>
                </a:tc>
                <a:tc>
                  <a:txBody>
                    <a:bodyPr/>
                    <a:lstStyle/>
                    <a:p>
                      <a:pPr algn="ctr" fontAlgn="b"/>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endParaRPr lang="es-CR" sz="1500" b="1" i="0" u="none" strike="noStrike">
                        <a:solidFill>
                          <a:srgbClr val="0000FF"/>
                        </a:solidFill>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68</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106727293"/>
                  </a:ext>
                </a:extLst>
              </a:tr>
              <a:tr h="250602">
                <a:tc>
                  <a:txBody>
                    <a:bodyPr/>
                    <a:lstStyle/>
                    <a:p>
                      <a:pPr algn="l" fontAlgn="b"/>
                      <a:r>
                        <a:rPr lang="es-CR" sz="1500" b="1" i="0" u="none" strike="noStrike">
                          <a:effectLst/>
                          <a:latin typeface="Calibri Light" panose="020F0302020204030204" pitchFamily="34" charset="0"/>
                        </a:rPr>
                        <a:t>Por Exportar</a:t>
                      </a:r>
                      <a:r>
                        <a:rPr lang="es-CR" sz="1500" b="0" i="0" u="none" strike="noStrike" baseline="30000">
                          <a:effectLst/>
                          <a:latin typeface="Calibri Light" panose="020F0302020204030204" pitchFamily="34" charset="0"/>
                        </a:rPr>
                        <a:t> </a:t>
                      </a:r>
                      <a:endParaRPr lang="es-CR" sz="1500" b="1" i="0" u="none" strike="noStrike">
                        <a:effectLst/>
                        <a:latin typeface="Calibri Light" panose="020F03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427,315</a:t>
                      </a:r>
                    </a:p>
                  </a:txBody>
                  <a:tcPr marL="0" marR="0" marT="0" marB="0" anchor="b">
                    <a:lnL>
                      <a:noFill/>
                    </a:lnL>
                    <a:lnR>
                      <a:noFill/>
                    </a:lnR>
                    <a:lnT>
                      <a:noFill/>
                    </a:lnT>
                    <a:lnB>
                      <a:noFill/>
                    </a:lnB>
                    <a:noFill/>
                  </a:tcPr>
                </a:tc>
                <a:tc>
                  <a:txBody>
                    <a:bodyPr/>
                    <a:lstStyle/>
                    <a:p>
                      <a:pPr algn="ctr" fontAlgn="b"/>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32</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823671090"/>
                  </a:ext>
                </a:extLst>
              </a:tr>
              <a:tr h="228994">
                <a:tc>
                  <a:txBody>
                    <a:bodyPr/>
                    <a:lstStyle/>
                    <a:p>
                      <a:pPr algn="l" fontAlgn="b"/>
                      <a:r>
                        <a:rPr lang="es-CR" sz="1500" b="1" i="0" u="none" strike="noStrike">
                          <a:effectLst/>
                          <a:latin typeface="Calibri Light" panose="020F0302020204030204" pitchFamily="34" charset="0"/>
                        </a:rPr>
                        <a:t>Total</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500" b="0" i="0" u="none" strike="noStrike">
                          <a:effectLst/>
                          <a:latin typeface="Calibri Light" panose="020F0302020204030204" pitchFamily="34" charset="0"/>
                        </a:rPr>
                        <a:t>1,718,247</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500" b="0" i="0" u="none" strike="noStrike">
                          <a:effectLst/>
                          <a:latin typeface="Calibri Light" panose="020F0302020204030204" pitchFamily="34" charset="0"/>
                        </a:rPr>
                        <a:t>***</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500" b="0" i="0" u="none" strike="noStrike">
                          <a:effectLst/>
                          <a:latin typeface="Calibri Light" panose="020F0302020204030204" pitchFamily="34" charset="0"/>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500" b="0" i="0" u="none" strike="noStrike">
                          <a:effectLst/>
                          <a:latin typeface="Calibri Light" panose="020F0302020204030204" pitchFamily="34" charset="0"/>
                        </a:rPr>
                        <a:t>100.00</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85721069"/>
                  </a:ext>
                </a:extLst>
              </a:tr>
              <a:tr h="228994">
                <a:tc>
                  <a:txBody>
                    <a:bodyPr/>
                    <a:lstStyle/>
                    <a:p>
                      <a:pPr algn="l" fontAlgn="b"/>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20338252"/>
                  </a:ext>
                </a:extLst>
              </a:tr>
              <a:tr h="686983">
                <a:tc gridSpan="6">
                  <a:txBody>
                    <a:bodyPr/>
                    <a:lstStyle/>
                    <a:p>
                      <a:pPr algn="l" fontAlgn="t"/>
                      <a:r>
                        <a:rPr lang="es-ES" sz="1500" b="0" i="0" u="none" strike="noStrike" dirty="0">
                          <a:effectLst/>
                          <a:latin typeface="Calibri Light" panose="020F0302020204030204" pitchFamily="34" charset="0"/>
                        </a:rPr>
                        <a:t>Resumen de comercialización de café, tanto de Consumo Nacional como de Exportación, se detalla las ventas en consignación y con precio fijo, el total vendido en U. De 46 kg se calcula de acuerdo con la fruta reportada en esta cosecha y, para su conversión a kg, se aplica el rendimiento de la cosecha 2023-2024 o informado por las Firmas beneficiadoras en esta cosecha.</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3209657989"/>
                  </a:ext>
                </a:extLst>
              </a:tr>
            </a:tbl>
          </a:graphicData>
        </a:graphic>
      </p:graphicFrame>
      <p:graphicFrame>
        <p:nvGraphicFramePr>
          <p:cNvPr id="5" name="Tabla 4">
            <a:extLst>
              <a:ext uri="{FF2B5EF4-FFF2-40B4-BE49-F238E27FC236}">
                <a16:creationId xmlns:a16="http://schemas.microsoft.com/office/drawing/2014/main" id="{F43BF7B5-F3B7-2D47-6C4F-3FBBE3EFD003}"/>
              </a:ext>
            </a:extLst>
          </p:cNvPr>
          <p:cNvGraphicFramePr>
            <a:graphicFrameLocks noGrp="1"/>
          </p:cNvGraphicFramePr>
          <p:nvPr>
            <p:extLst>
              <p:ext uri="{D42A27DB-BD31-4B8C-83A1-F6EECF244321}">
                <p14:modId xmlns:p14="http://schemas.microsoft.com/office/powerpoint/2010/main" val="2663013565"/>
              </p:ext>
            </p:extLst>
          </p:nvPr>
        </p:nvGraphicFramePr>
        <p:xfrm>
          <a:off x="1120386" y="5304396"/>
          <a:ext cx="6833169" cy="548640"/>
        </p:xfrm>
        <a:graphic>
          <a:graphicData uri="http://schemas.openxmlformats.org/drawingml/2006/table">
            <a:tbl>
              <a:tblPr/>
              <a:tblGrid>
                <a:gridCol w="6833169">
                  <a:extLst>
                    <a:ext uri="{9D8B030D-6E8A-4147-A177-3AD203B41FA5}">
                      <a16:colId xmlns:a16="http://schemas.microsoft.com/office/drawing/2014/main" val="4197255488"/>
                    </a:ext>
                  </a:extLst>
                </a:gridCol>
              </a:tblGrid>
              <a:tr h="180360">
                <a:tc>
                  <a:txBody>
                    <a:bodyPr/>
                    <a:lstStyle/>
                    <a:p>
                      <a:pPr algn="l" fontAlgn="ctr"/>
                      <a:r>
                        <a:rPr lang="es-ES" sz="1200" b="1" i="0" u="none" strike="noStrike">
                          <a:effectLst/>
                          <a:latin typeface="Calibri Light" panose="020F0302020204030204" pitchFamily="34" charset="0"/>
                        </a:rPr>
                        <a:t>Por vender (estimación): 46% Exportación (109 mil sacos 46 kg).</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41250439"/>
                  </a:ext>
                </a:extLst>
              </a:tr>
              <a:tr h="119411">
                <a:tc>
                  <a:txBody>
                    <a:bodyPr/>
                    <a:lstStyle/>
                    <a:p>
                      <a:pPr algn="l" fontAlgn="b"/>
                      <a:endParaRPr lang="es-CR" sz="1200" b="0" i="0" u="none" strike="noStrike">
                        <a:effectLst/>
                        <a:latin typeface="Arial" panose="020B0604020202020204" pitchFamily="34" charset="0"/>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20955207"/>
                  </a:ext>
                </a:extLst>
              </a:tr>
              <a:tr h="180360">
                <a:tc>
                  <a:txBody>
                    <a:bodyPr/>
                    <a:lstStyle/>
                    <a:p>
                      <a:pPr algn="l" fontAlgn="ctr"/>
                      <a:r>
                        <a:rPr lang="es-ES" sz="1200" b="1" i="0" u="none" strike="noStrike" dirty="0">
                          <a:effectLst/>
                          <a:latin typeface="Calibri Light" panose="020F0302020204030204" pitchFamily="34" charset="0"/>
                        </a:rPr>
                        <a:t>Por vender (estimación): 54% Consumo Nacional (130 mil sacos 46 kg).</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84175147"/>
                  </a:ext>
                </a:extLst>
              </a:tr>
            </a:tbl>
          </a:graphicData>
        </a:graphic>
      </p:graphicFrame>
    </p:spTree>
    <p:extLst>
      <p:ext uri="{BB962C8B-B14F-4D97-AF65-F5344CB8AC3E}">
        <p14:creationId xmlns:p14="http://schemas.microsoft.com/office/powerpoint/2010/main" val="1041385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130AAE-A2C1-B351-637D-9ED8E3486141}"/>
            </a:ext>
          </a:extLst>
        </p:cNvPr>
        <p:cNvGrpSpPr/>
        <p:nvPr/>
      </p:nvGrpSpPr>
      <p:grpSpPr>
        <a:xfrm>
          <a:off x="0" y="0"/>
          <a:ext cx="0" cy="0"/>
          <a:chOff x="0" y="0"/>
          <a:chExt cx="0" cy="0"/>
        </a:xfrm>
      </p:grpSpPr>
      <p:sp>
        <p:nvSpPr>
          <p:cNvPr id="8" name="CuadroTexto 7">
            <a:extLst>
              <a:ext uri="{FF2B5EF4-FFF2-40B4-BE49-F238E27FC236}">
                <a16:creationId xmlns:a16="http://schemas.microsoft.com/office/drawing/2014/main" id="{0D6D2B83-8428-E056-3EAF-0F5469858743}"/>
              </a:ext>
            </a:extLst>
          </p:cNvPr>
          <p:cNvSpPr txBox="1"/>
          <p:nvPr/>
        </p:nvSpPr>
        <p:spPr>
          <a:xfrm>
            <a:off x="0" y="218"/>
            <a:ext cx="7603200" cy="480131"/>
          </a:xfrm>
          <a:prstGeom prst="rect">
            <a:avLst/>
          </a:prstGeom>
          <a:solidFill>
            <a:srgbClr val="499057"/>
          </a:solidFill>
        </p:spPr>
        <p:txBody>
          <a:bodyPr wrap="square" rtlCol="0">
            <a:spAutoFit/>
          </a:bodyPr>
          <a:lstStyle>
            <a:defPPr>
              <a:defRPr lang="es-CR"/>
            </a:defPPr>
            <a:lvl1pPr algn="ctr">
              <a:lnSpc>
                <a:spcPct val="90000"/>
              </a:lnSpc>
              <a:spcBef>
                <a:spcPct val="0"/>
              </a:spcBef>
              <a:defRPr kumimoji="0" sz="2800" b="1" i="0" u="none" strike="noStrike" cap="none" spc="0" normalizeH="0" baseline="0">
                <a:ln>
                  <a:noFill/>
                </a:ln>
                <a:solidFill>
                  <a:prstClr val="white"/>
                </a:solidFill>
                <a:effectLst>
                  <a:outerShdw blurRad="38100" dist="38100" dir="2700000" algn="tl">
                    <a:srgbClr val="000000">
                      <a:alpha val="43137"/>
                    </a:srgbClr>
                  </a:outerShdw>
                </a:effectLst>
                <a:uLnTx/>
                <a:uFillTx/>
                <a:latin typeface="Calibri" panose="020F0502020204030204"/>
                <a:ea typeface="+mj-ea"/>
                <a:cs typeface="+mj-cs"/>
              </a:defRPr>
            </a:lvl1pPr>
          </a:lstStyle>
          <a:p>
            <a:r>
              <a:rPr lang="es-ES" dirty="0">
                <a:solidFill>
                  <a:schemeClr val="bg1"/>
                </a:solidFill>
              </a:rPr>
              <a:t>COMERCIALIZACIÓN POR ZONAS</a:t>
            </a:r>
          </a:p>
        </p:txBody>
      </p:sp>
      <p:sp>
        <p:nvSpPr>
          <p:cNvPr id="9" name="Rectángulo 8">
            <a:extLst>
              <a:ext uri="{FF2B5EF4-FFF2-40B4-BE49-F238E27FC236}">
                <a16:creationId xmlns:a16="http://schemas.microsoft.com/office/drawing/2014/main" id="{49251082-210C-6F12-2C88-86554E02E4B3}"/>
              </a:ext>
            </a:extLst>
          </p:cNvPr>
          <p:cNvSpPr/>
          <p:nvPr/>
        </p:nvSpPr>
        <p:spPr>
          <a:xfrm>
            <a:off x="0" y="6377773"/>
            <a:ext cx="12192001" cy="480227"/>
          </a:xfrm>
          <a:prstGeom prst="rect">
            <a:avLst/>
          </a:prstGeom>
          <a:solidFill>
            <a:srgbClr val="8895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10" name="CuadroTexto 9">
            <a:extLst>
              <a:ext uri="{FF2B5EF4-FFF2-40B4-BE49-F238E27FC236}">
                <a16:creationId xmlns:a16="http://schemas.microsoft.com/office/drawing/2014/main" id="{F71314B8-7D18-7BA6-B65D-81102DAE241A}"/>
              </a:ext>
            </a:extLst>
          </p:cNvPr>
          <p:cNvSpPr txBox="1"/>
          <p:nvPr/>
        </p:nvSpPr>
        <p:spPr>
          <a:xfrm>
            <a:off x="154469" y="6561831"/>
            <a:ext cx="11883061" cy="523220"/>
          </a:xfrm>
          <a:prstGeom prst="rect">
            <a:avLst/>
          </a:prstGeom>
          <a:noFill/>
        </p:spPr>
        <p:txBody>
          <a:bodyPr wrap="none" rtlCol="0">
            <a:spAutoFit/>
          </a:bodyPr>
          <a:lstStyle/>
          <a:p>
            <a:pPr fontAlgn="base"/>
            <a:r>
              <a:rPr lang="es-CR" sz="1400">
                <a:solidFill>
                  <a:schemeClr val="bg1"/>
                </a:solidFill>
              </a:rPr>
              <a:t>“Nuestra institución se distingue por la innovación constante, </a:t>
            </a:r>
            <a:r>
              <a:rPr lang="en-US" sz="1400">
                <a:solidFill>
                  <a:schemeClr val="bg1"/>
                </a:solidFill>
              </a:rPr>
              <a:t>​ </a:t>
            </a:r>
            <a:r>
              <a:rPr lang="es-CR" sz="1400">
                <a:solidFill>
                  <a:schemeClr val="bg1"/>
                </a:solidFill>
              </a:rPr>
              <a:t>donde cada miembro aporta su creatividad para marcar la diferencia.”     </a:t>
            </a:r>
            <a:r>
              <a:rPr lang="es-CR" sz="1400" b="1">
                <a:solidFill>
                  <a:schemeClr val="bg1"/>
                </a:solidFill>
              </a:rPr>
              <a:t>Comisión de Valores ICAFE</a:t>
            </a:r>
            <a:r>
              <a:rPr lang="en-US" sz="1400">
                <a:solidFill>
                  <a:schemeClr val="bg1"/>
                </a:solidFill>
              </a:rPr>
              <a:t>​</a:t>
            </a:r>
          </a:p>
          <a:p>
            <a:endParaRPr lang="es-CR" sz="1400">
              <a:solidFill>
                <a:schemeClr val="bg1"/>
              </a:solidFill>
            </a:endParaRPr>
          </a:p>
        </p:txBody>
      </p:sp>
      <p:grpSp>
        <p:nvGrpSpPr>
          <p:cNvPr id="11" name="Grupo 10">
            <a:extLst>
              <a:ext uri="{FF2B5EF4-FFF2-40B4-BE49-F238E27FC236}">
                <a16:creationId xmlns:a16="http://schemas.microsoft.com/office/drawing/2014/main" id="{4AA0B818-29E3-E889-1C4B-86AB68E130B3}"/>
              </a:ext>
            </a:extLst>
          </p:cNvPr>
          <p:cNvGrpSpPr/>
          <p:nvPr/>
        </p:nvGrpSpPr>
        <p:grpSpPr>
          <a:xfrm>
            <a:off x="0" y="5863171"/>
            <a:ext cx="12192001" cy="671228"/>
            <a:chOff x="0" y="5830529"/>
            <a:chExt cx="12192001" cy="731302"/>
          </a:xfrm>
        </p:grpSpPr>
        <p:pic>
          <p:nvPicPr>
            <p:cNvPr id="12" name="Imagen 11">
              <a:extLst>
                <a:ext uri="{FF2B5EF4-FFF2-40B4-BE49-F238E27FC236}">
                  <a16:creationId xmlns:a16="http://schemas.microsoft.com/office/drawing/2014/main" id="{A5FAB6A0-3376-74ED-48AB-CA7FAF5448C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5830529"/>
              <a:ext cx="12192001" cy="731302"/>
            </a:xfrm>
            <a:prstGeom prst="rect">
              <a:avLst/>
            </a:prstGeom>
          </p:spPr>
        </p:pic>
        <p:pic>
          <p:nvPicPr>
            <p:cNvPr id="13" name="Imagen 12">
              <a:extLst>
                <a:ext uri="{FF2B5EF4-FFF2-40B4-BE49-F238E27FC236}">
                  <a16:creationId xmlns:a16="http://schemas.microsoft.com/office/drawing/2014/main" id="{C9082C88-5D6D-4383-7052-4B5FA9BD4A8C}"/>
                </a:ext>
              </a:extLst>
            </p:cNvPr>
            <p:cNvPicPr>
              <a:picLocks noChangeAspect="1"/>
            </p:cNvPicPr>
            <p:nvPr/>
          </p:nvPicPr>
          <p:blipFill>
            <a:blip r:embed="rId3"/>
            <a:stretch>
              <a:fillRect/>
            </a:stretch>
          </p:blipFill>
          <p:spPr>
            <a:xfrm>
              <a:off x="5653868" y="5879689"/>
              <a:ext cx="1376197" cy="590373"/>
            </a:xfrm>
            <a:prstGeom prst="rect">
              <a:avLst/>
            </a:prstGeom>
          </p:spPr>
        </p:pic>
      </p:grpSp>
      <p:pic>
        <p:nvPicPr>
          <p:cNvPr id="14" name="Imagen 13" descr="Imagen que contiene rueda, dibujo&#10;&#10;Descripción generada automáticamente">
            <a:extLst>
              <a:ext uri="{FF2B5EF4-FFF2-40B4-BE49-F238E27FC236}">
                <a16:creationId xmlns:a16="http://schemas.microsoft.com/office/drawing/2014/main" id="{6324ABF9-79B4-8827-73EA-DD76ABE44E66}"/>
              </a:ext>
            </a:extLst>
          </p:cNvPr>
          <p:cNvPicPr>
            <a:picLocks noChangeAspect="1"/>
          </p:cNvPicPr>
          <p:nvPr/>
        </p:nvPicPr>
        <p:blipFill>
          <a:blip r:embed="rId4"/>
          <a:stretch>
            <a:fillRect/>
          </a:stretch>
        </p:blipFill>
        <p:spPr>
          <a:xfrm>
            <a:off x="5170865" y="5947056"/>
            <a:ext cx="1850267" cy="464349"/>
          </a:xfrm>
          <a:prstGeom prst="rect">
            <a:avLst/>
          </a:prstGeom>
        </p:spPr>
      </p:pic>
      <p:sp>
        <p:nvSpPr>
          <p:cNvPr id="5" name="CuadroTexto 4">
            <a:extLst>
              <a:ext uri="{FF2B5EF4-FFF2-40B4-BE49-F238E27FC236}">
                <a16:creationId xmlns:a16="http://schemas.microsoft.com/office/drawing/2014/main" id="{118D69A2-5EC3-E26A-9F78-95CDCAEC9935}"/>
              </a:ext>
            </a:extLst>
          </p:cNvPr>
          <p:cNvSpPr txBox="1"/>
          <p:nvPr/>
        </p:nvSpPr>
        <p:spPr>
          <a:xfrm>
            <a:off x="1097558" y="722720"/>
            <a:ext cx="10018118"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sz="2000" dirty="0">
                <a:latin typeface="Calibri" panose="020F0502020204030204" pitchFamily="34" charset="0"/>
                <a:cs typeface="Calibri" panose="020F0502020204030204" pitchFamily="34" charset="0"/>
              </a:rPr>
              <a:t>COSECHA 2024/2025   (EN Ud.46 KILOGRAMOS) </a:t>
            </a:r>
          </a:p>
        </p:txBody>
      </p:sp>
      <p:sp>
        <p:nvSpPr>
          <p:cNvPr id="6" name="CuadroTexto 5">
            <a:extLst>
              <a:ext uri="{FF2B5EF4-FFF2-40B4-BE49-F238E27FC236}">
                <a16:creationId xmlns:a16="http://schemas.microsoft.com/office/drawing/2014/main" id="{F3302E7D-A604-8B97-76FD-70955570A7D3}"/>
              </a:ext>
            </a:extLst>
          </p:cNvPr>
          <p:cNvSpPr txBox="1"/>
          <p:nvPr/>
        </p:nvSpPr>
        <p:spPr>
          <a:xfrm>
            <a:off x="8645237" y="5439993"/>
            <a:ext cx="3546763"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endParaRPr lang="es-ES" sz="1600" dirty="0">
              <a:latin typeface="Calibri" panose="020F0502020204030204" pitchFamily="34" charset="0"/>
              <a:cs typeface="Calibri" panose="020F0502020204030204" pitchFamily="34" charset="0"/>
            </a:endParaRPr>
          </a:p>
          <a:p>
            <a:r>
              <a:rPr lang="es-ES" sz="2000" dirty="0">
                <a:latin typeface="Calibri" panose="020F0502020204030204" pitchFamily="34" charset="0"/>
                <a:cs typeface="Calibri" panose="020F0502020204030204" pitchFamily="34" charset="0"/>
              </a:rPr>
              <a:t>Corte al 23 de Junio 2025</a:t>
            </a:r>
          </a:p>
          <a:p>
            <a:endParaRPr lang="es-ES" sz="2000" dirty="0">
              <a:latin typeface="Calibri" panose="020F0502020204030204" pitchFamily="34" charset="0"/>
              <a:cs typeface="Calibri" panose="020F0502020204030204" pitchFamily="34" charset="0"/>
            </a:endParaRPr>
          </a:p>
        </p:txBody>
      </p:sp>
      <p:graphicFrame>
        <p:nvGraphicFramePr>
          <p:cNvPr id="2" name="Tabla 1">
            <a:extLst>
              <a:ext uri="{FF2B5EF4-FFF2-40B4-BE49-F238E27FC236}">
                <a16:creationId xmlns:a16="http://schemas.microsoft.com/office/drawing/2014/main" id="{2FEE85C5-CDBF-8B61-7EAC-1CAF0C04799F}"/>
              </a:ext>
            </a:extLst>
          </p:cNvPr>
          <p:cNvGraphicFramePr>
            <a:graphicFrameLocks noGrp="1"/>
          </p:cNvGraphicFramePr>
          <p:nvPr>
            <p:extLst>
              <p:ext uri="{D42A27DB-BD31-4B8C-83A1-F6EECF244321}">
                <p14:modId xmlns:p14="http://schemas.microsoft.com/office/powerpoint/2010/main" val="2210078536"/>
              </p:ext>
            </p:extLst>
          </p:nvPr>
        </p:nvGraphicFramePr>
        <p:xfrm>
          <a:off x="1097558" y="1295971"/>
          <a:ext cx="10018118" cy="3916971"/>
        </p:xfrm>
        <a:graphic>
          <a:graphicData uri="http://schemas.openxmlformats.org/drawingml/2006/table">
            <a:tbl>
              <a:tblPr/>
              <a:tblGrid>
                <a:gridCol w="1256797">
                  <a:extLst>
                    <a:ext uri="{9D8B030D-6E8A-4147-A177-3AD203B41FA5}">
                      <a16:colId xmlns:a16="http://schemas.microsoft.com/office/drawing/2014/main" val="1796239388"/>
                    </a:ext>
                  </a:extLst>
                </a:gridCol>
                <a:gridCol w="1208458">
                  <a:extLst>
                    <a:ext uri="{9D8B030D-6E8A-4147-A177-3AD203B41FA5}">
                      <a16:colId xmlns:a16="http://schemas.microsoft.com/office/drawing/2014/main" val="2079559065"/>
                    </a:ext>
                  </a:extLst>
                </a:gridCol>
                <a:gridCol w="1268881">
                  <a:extLst>
                    <a:ext uri="{9D8B030D-6E8A-4147-A177-3AD203B41FA5}">
                      <a16:colId xmlns:a16="http://schemas.microsoft.com/office/drawing/2014/main" val="1545305334"/>
                    </a:ext>
                  </a:extLst>
                </a:gridCol>
                <a:gridCol w="1268881">
                  <a:extLst>
                    <a:ext uri="{9D8B030D-6E8A-4147-A177-3AD203B41FA5}">
                      <a16:colId xmlns:a16="http://schemas.microsoft.com/office/drawing/2014/main" val="3754196220"/>
                    </a:ext>
                  </a:extLst>
                </a:gridCol>
                <a:gridCol w="1268881">
                  <a:extLst>
                    <a:ext uri="{9D8B030D-6E8A-4147-A177-3AD203B41FA5}">
                      <a16:colId xmlns:a16="http://schemas.microsoft.com/office/drawing/2014/main" val="2177505325"/>
                    </a:ext>
                  </a:extLst>
                </a:gridCol>
                <a:gridCol w="1268881">
                  <a:extLst>
                    <a:ext uri="{9D8B030D-6E8A-4147-A177-3AD203B41FA5}">
                      <a16:colId xmlns:a16="http://schemas.microsoft.com/office/drawing/2014/main" val="1339994862"/>
                    </a:ext>
                  </a:extLst>
                </a:gridCol>
                <a:gridCol w="1268881">
                  <a:extLst>
                    <a:ext uri="{9D8B030D-6E8A-4147-A177-3AD203B41FA5}">
                      <a16:colId xmlns:a16="http://schemas.microsoft.com/office/drawing/2014/main" val="294685454"/>
                    </a:ext>
                  </a:extLst>
                </a:gridCol>
                <a:gridCol w="1208458">
                  <a:extLst>
                    <a:ext uri="{9D8B030D-6E8A-4147-A177-3AD203B41FA5}">
                      <a16:colId xmlns:a16="http://schemas.microsoft.com/office/drawing/2014/main" val="2972945525"/>
                    </a:ext>
                  </a:extLst>
                </a:gridCol>
              </a:tblGrid>
              <a:tr h="393773">
                <a:tc rowSpan="2">
                  <a:txBody>
                    <a:bodyPr/>
                    <a:lstStyle/>
                    <a:p>
                      <a:pPr algn="ctr" fontAlgn="ctr"/>
                      <a:r>
                        <a:rPr lang="es-CR" sz="1300" b="1" i="0" u="none" strike="noStrike">
                          <a:effectLst/>
                          <a:latin typeface="Arial" panose="020B0604020202020204" pitchFamily="34" charset="0"/>
                        </a:rPr>
                        <a:t>ZONA</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3">
                  <a:txBody>
                    <a:bodyPr/>
                    <a:lstStyle/>
                    <a:p>
                      <a:pPr algn="ctr" fontAlgn="ctr"/>
                      <a:r>
                        <a:rPr lang="es-CR" sz="1300" b="1" i="0" u="none" strike="noStrike">
                          <a:effectLst/>
                          <a:latin typeface="Arial" panose="020B0604020202020204" pitchFamily="34" charset="0"/>
                        </a:rPr>
                        <a:t>VENTAS DE EXPORTACIÓN</a:t>
                      </a:r>
                      <a:r>
                        <a:rPr lang="es-CR" sz="1300" b="1" i="0" u="none" strike="noStrike" baseline="30000">
                          <a:effectLst/>
                          <a:latin typeface="Arial" panose="020B0604020202020204" pitchFamily="34" charset="0"/>
                        </a:rPr>
                        <a:t> </a:t>
                      </a:r>
                      <a:endParaRPr lang="es-CR" sz="1300" b="1" i="0" u="none" strike="noStrike">
                        <a:effectLst/>
                        <a:latin typeface="Arial" panose="020B0604020202020204" pitchFamily="34" charset="0"/>
                      </a:endParaRP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gridSpan="3">
                  <a:txBody>
                    <a:bodyPr/>
                    <a:lstStyle/>
                    <a:p>
                      <a:pPr algn="ctr" fontAlgn="ctr"/>
                      <a:r>
                        <a:rPr lang="es-CR" sz="1300" b="1" i="0" u="none" strike="noStrike">
                          <a:effectLst/>
                          <a:latin typeface="Arial" panose="020B0604020202020204" pitchFamily="34" charset="0"/>
                        </a:rPr>
                        <a:t>VENTAS CONSUMO NACIONAL</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a:txBody>
                    <a:bodyPr/>
                    <a:lstStyle/>
                    <a:p>
                      <a:pPr algn="ctr" fontAlgn="ctr"/>
                      <a:r>
                        <a:rPr lang="es-CR" sz="1100" b="1" i="0" u="none" strike="noStrike">
                          <a:effectLst/>
                          <a:latin typeface="Arial" panose="020B0604020202020204" pitchFamily="34" charset="0"/>
                        </a:rPr>
                        <a:t>TOTAL DE VENTAS</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15698888"/>
                  </a:ext>
                </a:extLst>
              </a:tr>
              <a:tr h="504306">
                <a:tc vMerge="1">
                  <a:txBody>
                    <a:bodyPr/>
                    <a:lstStyle/>
                    <a:p>
                      <a:endParaRPr lang="es-CR"/>
                    </a:p>
                  </a:txBody>
                  <a:tcPr/>
                </a:tc>
                <a:tc>
                  <a:txBody>
                    <a:bodyPr/>
                    <a:lstStyle/>
                    <a:p>
                      <a:pPr algn="ctr" fontAlgn="ctr"/>
                      <a:r>
                        <a:rPr lang="es-ES" sz="1100" b="1" i="0" u="none" strike="noStrike">
                          <a:effectLst/>
                          <a:latin typeface="Arial" panose="020B0604020202020204" pitchFamily="34" charset="0"/>
                        </a:rPr>
                        <a:t>Ventas en u.46 kgs en consignación</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ES" sz="1100" b="1" i="0" u="none" strike="noStrike">
                          <a:effectLst/>
                          <a:latin typeface="Arial" panose="020B0604020202020204" pitchFamily="34" charset="0"/>
                        </a:rPr>
                        <a:t>Ventas en U. de 46 Kgs. con Precio</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100" b="1" i="0" u="none" strike="noStrike">
                          <a:effectLst/>
                          <a:latin typeface="Arial" panose="020B0604020202020204" pitchFamily="34" charset="0"/>
                        </a:rPr>
                        <a:t>  Promedio $ por U. de 46 kgs.</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ES" sz="1100" b="1" i="0" u="none" strike="noStrike">
                          <a:effectLst/>
                          <a:latin typeface="Arial" panose="020B0604020202020204" pitchFamily="34" charset="0"/>
                        </a:rPr>
                        <a:t>Ventas en u.46 kgs en consignación</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100" b="1" i="0" u="none" strike="noStrike">
                          <a:effectLst/>
                          <a:latin typeface="Arial" panose="020B0604020202020204" pitchFamily="34" charset="0"/>
                        </a:rPr>
                        <a:t>Ventas en U. de 46 Kgs. </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100" b="1" i="0" u="none" strike="noStrike">
                          <a:effectLst/>
                          <a:latin typeface="Arial" panose="020B0604020202020204" pitchFamily="34" charset="0"/>
                        </a:rPr>
                        <a:t>PRECIO KG.POR ZONA</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ES" sz="1100" b="1" i="0" u="none" strike="noStrike">
                          <a:effectLst/>
                          <a:latin typeface="Arial" panose="020B0604020202020204" pitchFamily="34" charset="0"/>
                        </a:rPr>
                        <a:t> EN UNIDADES DE 46 KILOGRAMOS</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71354953"/>
                  </a:ext>
                </a:extLst>
              </a:tr>
              <a:tr h="199525">
                <a:tc>
                  <a:txBody>
                    <a:bodyPr/>
                    <a:lstStyle/>
                    <a:p>
                      <a:pPr algn="l" fontAlgn="b"/>
                      <a:r>
                        <a:rPr lang="es-CR" sz="1300" b="1" i="0" u="none" strike="noStrike">
                          <a:effectLst/>
                          <a:latin typeface="Arial" panose="020B0604020202020204" pitchFamily="34" charset="0"/>
                        </a:rPr>
                        <a:t>Coto Brus</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r>
                        <a:rPr lang="es-CR" sz="1300" b="0" i="0" u="none" strike="noStrike">
                          <a:effectLst/>
                          <a:latin typeface="Arial" panose="020B0604020202020204" pitchFamily="34" charset="0"/>
                        </a:rPr>
                        <a:t>  1,342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r>
                        <a:rPr lang="es-CR" sz="1300" b="0" i="0" u="none" strike="noStrike">
                          <a:effectLst/>
                          <a:latin typeface="Arial" panose="020B0604020202020204" pitchFamily="34" charset="0"/>
                        </a:rPr>
                        <a:t>  119,306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r>
                        <a:rPr lang="es-CR" sz="1300" b="0" i="0" u="none" strike="noStrike">
                          <a:effectLst/>
                          <a:latin typeface="Arial" panose="020B0604020202020204" pitchFamily="34" charset="0"/>
                        </a:rPr>
                        <a:t>279.17</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r>
                        <a:rPr lang="es-CR" sz="1300" b="0" i="0" u="none" strike="noStrike">
                          <a:effectLst/>
                          <a:latin typeface="Arial" panose="020B0604020202020204" pitchFamily="34" charset="0"/>
                        </a:rPr>
                        <a:t>  12,674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r>
                        <a:rPr lang="es-CR" sz="1300" b="1" i="0" u="none" strike="noStrike">
                          <a:solidFill>
                            <a:srgbClr val="0000FF"/>
                          </a:solidFill>
                          <a:effectLst/>
                          <a:latin typeface="Arial" panose="020B0604020202020204" pitchFamily="34" charset="0"/>
                        </a:rPr>
                        <a:t>  3,167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r>
                        <a:rPr lang="es-CR" sz="1300" b="0" i="0" u="none" strike="noStrike">
                          <a:effectLst/>
                          <a:latin typeface="Arial" panose="020B0604020202020204" pitchFamily="34" charset="0"/>
                        </a:rPr>
                        <a:t>  133,323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2758390304"/>
                  </a:ext>
                </a:extLst>
              </a:tr>
              <a:tr h="199525">
                <a:tc>
                  <a:txBody>
                    <a:bodyPr/>
                    <a:lstStyle/>
                    <a:p>
                      <a:pPr algn="l" fontAlgn="b"/>
                      <a:r>
                        <a:rPr lang="es-CR" sz="1300" b="1" i="0" u="none" strike="noStrike">
                          <a:effectLst/>
                          <a:latin typeface="Arial" panose="020B0604020202020204" pitchFamily="34" charset="0"/>
                        </a:rPr>
                        <a:t>Los Santos</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5,343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524,589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317.61</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50,759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1" i="0" u="none" strike="noStrike">
                          <a:solidFill>
                            <a:srgbClr val="0000FF"/>
                          </a:solidFill>
                          <a:effectLst/>
                          <a:latin typeface="Arial" panose="020B0604020202020204" pitchFamily="34" charset="0"/>
                        </a:rPr>
                        <a:t>  2,830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580,690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886763697"/>
                  </a:ext>
                </a:extLst>
              </a:tr>
              <a:tr h="199525">
                <a:tc>
                  <a:txBody>
                    <a:bodyPr/>
                    <a:lstStyle/>
                    <a:p>
                      <a:pPr algn="l" fontAlgn="b"/>
                      <a:r>
                        <a:rPr lang="es-CR" sz="1300" b="1" i="0" u="none" strike="noStrike">
                          <a:effectLst/>
                          <a:latin typeface="Arial" panose="020B0604020202020204" pitchFamily="34" charset="0"/>
                        </a:rPr>
                        <a:t>Pérez Zeledón</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2,475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153,324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313.54</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15,309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1" i="0" u="none" strike="noStrike">
                          <a:solidFill>
                            <a:srgbClr val="0000FF"/>
                          </a:solidFill>
                          <a:effectLst/>
                          <a:latin typeface="Arial" panose="020B0604020202020204" pitchFamily="34" charset="0"/>
                        </a:rPr>
                        <a:t>  2,950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171,108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19970544"/>
                  </a:ext>
                </a:extLst>
              </a:tr>
              <a:tr h="199525">
                <a:tc>
                  <a:txBody>
                    <a:bodyPr/>
                    <a:lstStyle/>
                    <a:p>
                      <a:pPr algn="l" fontAlgn="b"/>
                      <a:r>
                        <a:rPr lang="es-CR" sz="1300" b="1" i="0" u="none" strike="noStrike">
                          <a:effectLst/>
                          <a:latin typeface="Arial" panose="020B0604020202020204" pitchFamily="34" charset="0"/>
                        </a:rPr>
                        <a:t>Turrialba</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96,443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261.05</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7,639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1" i="0" u="none" strike="noStrike">
                          <a:solidFill>
                            <a:srgbClr val="0000FF"/>
                          </a:solidFill>
                          <a:effectLst/>
                          <a:latin typeface="Arial" panose="020B0604020202020204" pitchFamily="34" charset="0"/>
                        </a:rPr>
                        <a:t>  2,945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104,082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804778850"/>
                  </a:ext>
                </a:extLst>
              </a:tr>
              <a:tr h="199525">
                <a:tc>
                  <a:txBody>
                    <a:bodyPr/>
                    <a:lstStyle/>
                    <a:p>
                      <a:pPr algn="l" fontAlgn="b"/>
                      <a:r>
                        <a:rPr lang="es-CR" sz="1300" b="1" i="0" u="none" strike="noStrike">
                          <a:effectLst/>
                          <a:latin typeface="Arial" panose="020B0604020202020204" pitchFamily="34" charset="0"/>
                        </a:rPr>
                        <a:t>Valle Central</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634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149,313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298.72</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15,880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1" i="0" u="none" strike="noStrike">
                          <a:solidFill>
                            <a:srgbClr val="0000FF"/>
                          </a:solidFill>
                          <a:effectLst/>
                          <a:latin typeface="Arial" panose="020B0604020202020204" pitchFamily="34" charset="0"/>
                        </a:rPr>
                        <a:t>  4,034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165,827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866845931"/>
                  </a:ext>
                </a:extLst>
              </a:tr>
              <a:tr h="390518">
                <a:tc>
                  <a:txBody>
                    <a:bodyPr/>
                    <a:lstStyle/>
                    <a:p>
                      <a:pPr algn="l" fontAlgn="b"/>
                      <a:r>
                        <a:rPr lang="es-CR" sz="1300" b="1" i="0" u="none" strike="noStrike">
                          <a:effectLst/>
                          <a:latin typeface="Arial" panose="020B0604020202020204" pitchFamily="34" charset="0"/>
                        </a:rPr>
                        <a:t>Valle  Occidental</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15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275,834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287.56</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333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40,481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1" i="0" u="none" strike="noStrike">
                          <a:solidFill>
                            <a:srgbClr val="0000FF"/>
                          </a:solidFill>
                          <a:effectLst/>
                          <a:latin typeface="Arial" panose="020B0604020202020204" pitchFamily="34" charset="0"/>
                        </a:rPr>
                        <a:t>  3,251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316,663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112608400"/>
                  </a:ext>
                </a:extLst>
              </a:tr>
              <a:tr h="199525">
                <a:tc>
                  <a:txBody>
                    <a:bodyPr/>
                    <a:lstStyle/>
                    <a:p>
                      <a:pPr algn="l" fontAlgn="b"/>
                      <a:r>
                        <a:rPr lang="es-CR" sz="1300" b="1" i="0" u="none" strike="noStrike">
                          <a:effectLst/>
                          <a:latin typeface="Arial" panose="020B0604020202020204" pitchFamily="34" charset="0"/>
                        </a:rPr>
                        <a:t>Zona Norte</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Arial" panose="020B0604020202020204" pitchFamily="34" charset="0"/>
                        </a:rPr>
                        <a:t>  5,460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Arial" panose="020B0604020202020204" pitchFamily="34" charset="0"/>
                        </a:rPr>
                        <a:t>309.56</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Arial" panose="020B0604020202020204" pitchFamily="34" charset="0"/>
                        </a:rPr>
                        <a:t>  1,382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300" b="1" i="0" u="none" strike="noStrike">
                          <a:solidFill>
                            <a:srgbClr val="0000FF"/>
                          </a:solidFill>
                          <a:effectLst/>
                          <a:latin typeface="Arial" panose="020B0604020202020204" pitchFamily="34" charset="0"/>
                        </a:rPr>
                        <a:t>  3,479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Arial" panose="020B0604020202020204" pitchFamily="34" charset="0"/>
                        </a:rPr>
                        <a:t>  6,842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51935574"/>
                  </a:ext>
                </a:extLst>
              </a:tr>
              <a:tr h="390518">
                <a:tc>
                  <a:txBody>
                    <a:bodyPr/>
                    <a:lstStyle/>
                    <a:p>
                      <a:pPr algn="ctr" fontAlgn="b"/>
                      <a:r>
                        <a:rPr lang="es-CR" sz="1300" b="0" i="0" u="none" strike="noStrike">
                          <a:effectLst/>
                          <a:latin typeface="Arial" panose="020B0604020202020204" pitchFamily="34" charset="0"/>
                        </a:rPr>
                        <a:t>TOTAL NACIONAL</a:t>
                      </a:r>
                    </a:p>
                  </a:txBody>
                  <a:tcPr marL="8851" marR="8851" marT="8851"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300" b="1" i="0" u="none" strike="noStrike">
                          <a:effectLst/>
                          <a:latin typeface="Arial" panose="020B0604020202020204" pitchFamily="34" charset="0"/>
                        </a:rPr>
                        <a:t>  9,809 </a:t>
                      </a: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300" b="1" i="0" u="none" strike="noStrike">
                          <a:effectLst/>
                          <a:latin typeface="Arial" panose="020B0604020202020204" pitchFamily="34" charset="0"/>
                        </a:rPr>
                        <a:t>  1,324,268 </a:t>
                      </a: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300" b="1" i="0" u="none" strike="noStrike">
                          <a:solidFill>
                            <a:srgbClr val="0000FF"/>
                          </a:solidFill>
                          <a:effectLst/>
                          <a:latin typeface="Arial" panose="020B0604020202020204" pitchFamily="34" charset="0"/>
                        </a:rPr>
                        <a:t>  301.14 </a:t>
                      </a: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300" b="1" i="0" u="none" strike="noStrike">
                          <a:effectLst/>
                          <a:latin typeface="Arial" panose="020B0604020202020204" pitchFamily="34" charset="0"/>
                        </a:rPr>
                        <a:t>  333 </a:t>
                      </a: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300" b="1" i="0" u="none" strike="noStrike">
                          <a:effectLst/>
                          <a:latin typeface="Arial" panose="020B0604020202020204" pitchFamily="34" charset="0"/>
                        </a:rPr>
                        <a:t>  144,125 </a:t>
                      </a: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300" b="1" i="0" u="none" strike="noStrike">
                          <a:solidFill>
                            <a:srgbClr val="0000FF"/>
                          </a:solidFill>
                          <a:effectLst/>
                          <a:latin typeface="Arial" panose="020B0604020202020204" pitchFamily="34" charset="0"/>
                        </a:rPr>
                        <a:t>  3,135.60 </a:t>
                      </a: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300" b="1" i="0" u="none" strike="noStrike">
                          <a:effectLst/>
                          <a:latin typeface="Arial" panose="020B0604020202020204" pitchFamily="34" charset="0"/>
                        </a:rPr>
                        <a:t>  1,478,534 </a:t>
                      </a:r>
                    </a:p>
                  </a:txBody>
                  <a:tcPr marL="8851" marR="8851" marT="8851"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93374147"/>
                  </a:ext>
                </a:extLst>
              </a:tr>
              <a:tr h="199525">
                <a:tc>
                  <a:txBody>
                    <a:bodyPr/>
                    <a:lstStyle/>
                    <a:p>
                      <a:pPr algn="l" fontAlgn="b"/>
                      <a:endParaRPr lang="es-CR" sz="1300" b="0" i="0" u="none" strike="noStrike">
                        <a:effectLst/>
                        <a:latin typeface="Arial" panose="020B0604020202020204" pitchFamily="34" charset="0"/>
                      </a:endParaRP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300" b="0" i="0" u="none" strike="noStrike">
                        <a:effectLst/>
                        <a:latin typeface="Arial" panose="020B0604020202020204" pitchFamily="34" charset="0"/>
                      </a:endParaRP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300" b="0" i="0" u="none" strike="noStrike">
                        <a:effectLst/>
                        <a:latin typeface="Arial" panose="020B0604020202020204" pitchFamily="34" charset="0"/>
                      </a:endParaRP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300" b="0" i="0" u="none" strike="noStrike">
                        <a:effectLst/>
                        <a:latin typeface="Arial" panose="020B0604020202020204" pitchFamily="34" charset="0"/>
                      </a:endParaRP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300" b="0" i="0" u="none" strike="noStrike">
                        <a:effectLst/>
                        <a:latin typeface="Arial" panose="020B0604020202020204" pitchFamily="34" charset="0"/>
                      </a:endParaRP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300" b="0" i="0" u="none" strike="noStrike">
                        <a:effectLst/>
                        <a:latin typeface="Arial" panose="020B0604020202020204" pitchFamily="34" charset="0"/>
                      </a:endParaRP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300" b="0" i="0" u="none" strike="noStrike">
                        <a:effectLst/>
                        <a:latin typeface="Arial" panose="020B0604020202020204" pitchFamily="34" charset="0"/>
                      </a:endParaRP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300" b="0" i="0" u="none" strike="noStrike">
                        <a:effectLst/>
                        <a:latin typeface="Arial" panose="020B0604020202020204" pitchFamily="34" charset="0"/>
                      </a:endParaRP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72016210"/>
                  </a:ext>
                </a:extLst>
              </a:tr>
              <a:tr h="165799">
                <a:tc gridSpan="8">
                  <a:txBody>
                    <a:bodyPr/>
                    <a:lstStyle/>
                    <a:p>
                      <a:pPr algn="l" fontAlgn="ctr"/>
                      <a:r>
                        <a:rPr lang="es-ES" sz="900" b="0" i="0" u="none" strike="noStrike">
                          <a:effectLst/>
                          <a:latin typeface="Arial" panose="020B0604020202020204" pitchFamily="34" charset="0"/>
                        </a:rPr>
                        <a:t>Detalle de comercialización de café por zonas, tanto de Consumo Nacional como de Exportación, aplicando el rendimiento de la cosecha anterior</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649869130"/>
                  </a:ext>
                </a:extLst>
              </a:tr>
              <a:tr h="172707">
                <a:tc>
                  <a:txBody>
                    <a:bodyPr/>
                    <a:lstStyle/>
                    <a:p>
                      <a:pPr algn="l" fontAlgn="ctr"/>
                      <a:r>
                        <a:rPr lang="es-CR" sz="900" b="0" i="0" u="none" strike="noStrike">
                          <a:effectLst/>
                          <a:latin typeface="Arial" panose="020B0604020202020204" pitchFamily="34" charset="0"/>
                        </a:rPr>
                        <a:t> </a:t>
                      </a:r>
                    </a:p>
                  </a:txBody>
                  <a:tcPr marL="8851" marR="8851" marT="8851"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endParaRPr lang="es-CR" sz="900" b="0" i="0" u="none" strike="noStrike">
                        <a:effectLst/>
                        <a:latin typeface="Arial" panose="020B0604020202020204" pitchFamily="34" charset="0"/>
                      </a:endParaRPr>
                    </a:p>
                  </a:txBody>
                  <a:tcPr marL="8851" marR="8851" marT="8851" marB="0" anchor="ctr">
                    <a:lnL>
                      <a:noFill/>
                    </a:lnL>
                    <a:lnR>
                      <a:noFill/>
                    </a:lnR>
                    <a:lnT>
                      <a:noFill/>
                    </a:lnT>
                    <a:lnB>
                      <a:noFill/>
                    </a:lnB>
                    <a:noFill/>
                  </a:tcPr>
                </a:tc>
                <a:tc>
                  <a:txBody>
                    <a:bodyPr/>
                    <a:lstStyle/>
                    <a:p>
                      <a:pPr algn="l" fontAlgn="ctr"/>
                      <a:endParaRPr lang="es-CR" sz="900" b="0" i="0" u="none" strike="noStrike">
                        <a:effectLst/>
                        <a:latin typeface="Arial" panose="020B0604020202020204" pitchFamily="34" charset="0"/>
                      </a:endParaRPr>
                    </a:p>
                  </a:txBody>
                  <a:tcPr marL="8851" marR="8851" marT="8851" marB="0" anchor="ctr">
                    <a:lnL>
                      <a:noFill/>
                    </a:lnL>
                    <a:lnR>
                      <a:noFill/>
                    </a:lnR>
                    <a:lnT>
                      <a:noFill/>
                    </a:lnT>
                    <a:lnB>
                      <a:noFill/>
                    </a:lnB>
                    <a:noFill/>
                  </a:tcPr>
                </a:tc>
                <a:tc>
                  <a:txBody>
                    <a:bodyPr/>
                    <a:lstStyle/>
                    <a:p>
                      <a:pPr algn="l" fontAlgn="ctr"/>
                      <a:endParaRPr lang="es-CR" sz="900" b="0" i="0" u="none" strike="noStrike">
                        <a:effectLst/>
                        <a:latin typeface="Arial" panose="020B0604020202020204" pitchFamily="34" charset="0"/>
                      </a:endParaRPr>
                    </a:p>
                  </a:txBody>
                  <a:tcPr marL="8851" marR="8851" marT="8851" marB="0" anchor="ctr">
                    <a:lnL>
                      <a:noFill/>
                    </a:lnL>
                    <a:lnR>
                      <a:noFill/>
                    </a:lnR>
                    <a:lnT>
                      <a:noFill/>
                    </a:lnT>
                    <a:lnB>
                      <a:noFill/>
                    </a:lnB>
                    <a:noFill/>
                  </a:tcPr>
                </a:tc>
                <a:tc>
                  <a:txBody>
                    <a:bodyPr/>
                    <a:lstStyle/>
                    <a:p>
                      <a:pPr algn="l" fontAlgn="ctr"/>
                      <a:endParaRPr lang="es-CR" sz="900" b="0" i="0" u="none" strike="noStrike">
                        <a:effectLst/>
                        <a:latin typeface="Arial" panose="020B0604020202020204" pitchFamily="34" charset="0"/>
                      </a:endParaRPr>
                    </a:p>
                  </a:txBody>
                  <a:tcPr marL="8851" marR="8851" marT="8851" marB="0" anchor="ctr">
                    <a:lnL>
                      <a:noFill/>
                    </a:lnL>
                    <a:lnR>
                      <a:noFill/>
                    </a:lnR>
                    <a:lnT>
                      <a:noFill/>
                    </a:lnT>
                    <a:lnB>
                      <a:noFill/>
                    </a:lnB>
                    <a:noFill/>
                  </a:tcPr>
                </a:tc>
                <a:tc>
                  <a:txBody>
                    <a:bodyPr/>
                    <a:lstStyle/>
                    <a:p>
                      <a:pPr algn="l" fontAlgn="ctr"/>
                      <a:r>
                        <a:rPr lang="es-CR" sz="900" b="0" i="0" u="none" strike="noStrike">
                          <a:effectLst/>
                          <a:latin typeface="Arial" panose="020B0604020202020204" pitchFamily="34" charset="0"/>
                        </a:rPr>
                        <a:t> </a:t>
                      </a:r>
                    </a:p>
                  </a:txBody>
                  <a:tcPr marL="8851" marR="8851" marT="8851"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endParaRPr lang="es-CR" sz="900" b="0" i="0" u="none" strike="noStrike">
                        <a:effectLst/>
                        <a:latin typeface="Arial" panose="020B0604020202020204" pitchFamily="34" charset="0"/>
                      </a:endParaRPr>
                    </a:p>
                  </a:txBody>
                  <a:tcPr marL="8851" marR="8851" marT="8851" marB="0" anchor="ctr">
                    <a:lnL>
                      <a:noFill/>
                    </a:lnL>
                    <a:lnR>
                      <a:noFill/>
                    </a:lnR>
                    <a:lnT>
                      <a:noFill/>
                    </a:lnT>
                    <a:lnB>
                      <a:noFill/>
                    </a:lnB>
                    <a:noFill/>
                  </a:tcPr>
                </a:tc>
                <a:tc>
                  <a:txBody>
                    <a:bodyPr/>
                    <a:lstStyle/>
                    <a:p>
                      <a:pPr algn="l" fontAlgn="ctr"/>
                      <a:r>
                        <a:rPr lang="es-CR" sz="900" b="0" i="0" u="none" strike="noStrike">
                          <a:effectLst/>
                          <a:latin typeface="Arial" panose="020B0604020202020204" pitchFamily="34" charset="0"/>
                        </a:rPr>
                        <a:t> </a:t>
                      </a:r>
                    </a:p>
                  </a:txBody>
                  <a:tcPr marL="8851" marR="8851" marT="8851" marB="0" anchor="ctr">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595501255"/>
                  </a:ext>
                </a:extLst>
              </a:tr>
              <a:tr h="199525">
                <a:tc gridSpan="3">
                  <a:txBody>
                    <a:bodyPr/>
                    <a:lstStyle/>
                    <a:p>
                      <a:pPr algn="l" fontAlgn="b"/>
                      <a:r>
                        <a:rPr lang="es-ES" sz="900" b="0" i="0" u="none" strike="noStrike">
                          <a:effectLst/>
                          <a:latin typeface="Arial" panose="020B0604020202020204" pitchFamily="34" charset="0"/>
                        </a:rPr>
                        <a:t>El promedio nacional de exportación por unidad de 46 kg es de </a:t>
                      </a:r>
                    </a:p>
                  </a:txBody>
                  <a:tcPr marL="8851" marR="8851" marT="8851" marB="0" anchor="b">
                    <a:lnL w="6350" cap="flat" cmpd="sng" algn="ctr">
                      <a:solidFill>
                        <a:srgbClr val="000000"/>
                      </a:solidFill>
                      <a:prstDash val="solid"/>
                      <a:round/>
                      <a:headEnd type="none" w="med" len="med"/>
                      <a:tailEnd type="none" w="med" len="med"/>
                    </a:lnL>
                    <a:lnR>
                      <a:noFill/>
                    </a:lnR>
                    <a:lnT>
                      <a:noFill/>
                    </a:lnT>
                    <a:lnB>
                      <a:noFill/>
                    </a:lnB>
                    <a:noFill/>
                  </a:tcPr>
                </a:tc>
                <a:tc hMerge="1">
                  <a:txBody>
                    <a:bodyPr/>
                    <a:lstStyle/>
                    <a:p>
                      <a:endParaRPr lang="es-CR"/>
                    </a:p>
                  </a:txBody>
                  <a:tcPr/>
                </a:tc>
                <a:tc hMerge="1">
                  <a:txBody>
                    <a:bodyPr/>
                    <a:lstStyle/>
                    <a:p>
                      <a:endParaRPr lang="es-CR"/>
                    </a:p>
                  </a:txBody>
                  <a:tcPr/>
                </a:tc>
                <a:tc>
                  <a:txBody>
                    <a:bodyPr/>
                    <a:lstStyle/>
                    <a:p>
                      <a:pPr algn="l" fontAlgn="b"/>
                      <a:endParaRPr lang="es-CR" sz="900" b="1" i="0" u="none" strike="noStrike">
                        <a:solidFill>
                          <a:srgbClr val="0000FF"/>
                        </a:solidFill>
                        <a:effectLst/>
                        <a:latin typeface="Arial" panose="020B0604020202020204" pitchFamily="34" charset="0"/>
                      </a:endParaRPr>
                    </a:p>
                  </a:txBody>
                  <a:tcPr marL="8851" marR="8851" marT="8851" marB="0" anchor="b">
                    <a:lnL>
                      <a:noFill/>
                    </a:lnL>
                    <a:lnR>
                      <a:noFill/>
                    </a:lnR>
                    <a:lnT>
                      <a:noFill/>
                    </a:lnT>
                    <a:lnB>
                      <a:noFill/>
                    </a:lnB>
                    <a:noFill/>
                  </a:tcPr>
                </a:tc>
                <a:tc>
                  <a:txBody>
                    <a:bodyPr/>
                    <a:lstStyle/>
                    <a:p>
                      <a:pPr algn="l" fontAlgn="b"/>
                      <a:endParaRPr lang="es-CR" sz="900" b="1" i="0" u="none" strike="noStrike">
                        <a:solidFill>
                          <a:srgbClr val="0000FF"/>
                        </a:solidFill>
                        <a:effectLst/>
                        <a:latin typeface="Arial" panose="020B0604020202020204" pitchFamily="34" charset="0"/>
                      </a:endParaRPr>
                    </a:p>
                  </a:txBody>
                  <a:tcPr marL="8851" marR="8851" marT="8851"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r>
                        <a:rPr lang="es-CR" sz="1300" b="0" i="0" u="none" strike="noStrike">
                          <a:effectLst/>
                          <a:latin typeface="Arial" panose="020B0604020202020204" pitchFamily="34" charset="0"/>
                        </a:rPr>
                        <a:t>$ 301.14</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900" b="0" i="0" u="none" strike="noStrike">
                        <a:effectLst/>
                        <a:latin typeface="Arial" panose="020B0604020202020204" pitchFamily="34" charset="0"/>
                      </a:endParaRPr>
                    </a:p>
                  </a:txBody>
                  <a:tcPr marL="8851" marR="8851" marT="8851"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r>
                        <a:rPr lang="es-CR" sz="900" b="0" i="0" u="none" strike="noStrike">
                          <a:effectLst/>
                          <a:latin typeface="Arial" panose="020B0604020202020204" pitchFamily="34" charset="0"/>
                        </a:rPr>
                        <a:t> </a:t>
                      </a:r>
                    </a:p>
                  </a:txBody>
                  <a:tcPr marL="8851" marR="8851" marT="8851"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735402108"/>
                  </a:ext>
                </a:extLst>
              </a:tr>
              <a:tr h="199525">
                <a:tc gridSpan="3">
                  <a:txBody>
                    <a:bodyPr/>
                    <a:lstStyle/>
                    <a:p>
                      <a:pPr algn="l" fontAlgn="b"/>
                      <a:r>
                        <a:rPr lang="es-ES" sz="900" b="0" i="0" u="none" strike="noStrike">
                          <a:effectLst/>
                          <a:latin typeface="Arial" panose="020B0604020202020204" pitchFamily="34" charset="0"/>
                        </a:rPr>
                        <a:t>El promedio nacional de ventas de consumo nacional por kg es de</a:t>
                      </a:r>
                    </a:p>
                  </a:txBody>
                  <a:tcPr marL="8851" marR="8851" marT="8851"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a:txBody>
                    <a:bodyPr/>
                    <a:lstStyle/>
                    <a:p>
                      <a:pPr algn="l" fontAlgn="b"/>
                      <a:r>
                        <a:rPr lang="es-CR" sz="900" b="0" i="0" u="none" strike="noStrike">
                          <a:effectLst/>
                          <a:latin typeface="Arial" panose="020B0604020202020204" pitchFamily="34" charset="0"/>
                        </a:rPr>
                        <a:t> </a:t>
                      </a:r>
                    </a:p>
                  </a:txBody>
                  <a:tcPr marL="8851" marR="8851" marT="8851"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r>
                        <a:rPr lang="es-CR" sz="900" b="0" i="0" u="none" strike="noStrike">
                          <a:effectLst/>
                          <a:latin typeface="Arial" panose="020B0604020202020204" pitchFamily="34" charset="0"/>
                        </a:rPr>
                        <a:t> </a:t>
                      </a:r>
                    </a:p>
                  </a:txBody>
                  <a:tcPr marL="8851" marR="8851" marT="8851"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r>
                        <a:rPr lang="es-CR" sz="1300" b="0" i="0" u="none" strike="noStrike">
                          <a:effectLst/>
                          <a:latin typeface="Arial" panose="020B0604020202020204" pitchFamily="34" charset="0"/>
                        </a:rPr>
                        <a:t>₡3,135.60</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s-CR" sz="900" b="0" i="0" u="none" strike="noStrike">
                          <a:effectLst/>
                          <a:latin typeface="Arial" panose="020B0604020202020204" pitchFamily="34" charset="0"/>
                        </a:rPr>
                        <a:t> </a:t>
                      </a:r>
                    </a:p>
                  </a:txBody>
                  <a:tcPr marL="8851" marR="8851" marT="8851"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r>
                        <a:rPr lang="es-CR" sz="900" b="0" i="0" u="none" strike="noStrike" dirty="0">
                          <a:effectLst/>
                          <a:latin typeface="Arial" panose="020B0604020202020204" pitchFamily="34" charset="0"/>
                        </a:rPr>
                        <a:t> </a:t>
                      </a:r>
                    </a:p>
                  </a:txBody>
                  <a:tcPr marL="8851" marR="8851" marT="8851"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17193977"/>
                  </a:ext>
                </a:extLst>
              </a:tr>
            </a:tbl>
          </a:graphicData>
        </a:graphic>
      </p:graphicFrame>
    </p:spTree>
    <p:extLst>
      <p:ext uri="{BB962C8B-B14F-4D97-AF65-F5344CB8AC3E}">
        <p14:creationId xmlns:p14="http://schemas.microsoft.com/office/powerpoint/2010/main" val="23721733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7C7D5F-3505-70C4-743F-070984D4DE0B}"/>
            </a:ext>
          </a:extLst>
        </p:cNvPr>
        <p:cNvGrpSpPr/>
        <p:nvPr/>
      </p:nvGrpSpPr>
      <p:grpSpPr>
        <a:xfrm>
          <a:off x="0" y="0"/>
          <a:ext cx="0" cy="0"/>
          <a:chOff x="0" y="0"/>
          <a:chExt cx="0" cy="0"/>
        </a:xfrm>
      </p:grpSpPr>
      <p:sp>
        <p:nvSpPr>
          <p:cNvPr id="8" name="CuadroTexto 7">
            <a:extLst>
              <a:ext uri="{FF2B5EF4-FFF2-40B4-BE49-F238E27FC236}">
                <a16:creationId xmlns:a16="http://schemas.microsoft.com/office/drawing/2014/main" id="{8033FC3A-E8C3-7461-5EFE-2CAF3A7302F7}"/>
              </a:ext>
            </a:extLst>
          </p:cNvPr>
          <p:cNvSpPr txBox="1"/>
          <p:nvPr/>
        </p:nvSpPr>
        <p:spPr>
          <a:xfrm>
            <a:off x="0" y="218"/>
            <a:ext cx="7603200" cy="480131"/>
          </a:xfrm>
          <a:prstGeom prst="rect">
            <a:avLst/>
          </a:prstGeom>
          <a:solidFill>
            <a:srgbClr val="499057"/>
          </a:solidFill>
        </p:spPr>
        <p:txBody>
          <a:bodyPr wrap="square" rtlCol="0">
            <a:spAutoFit/>
          </a:bodyPr>
          <a:lstStyle>
            <a:defPPr>
              <a:defRPr lang="es-CR"/>
            </a:defPPr>
            <a:lvl1pPr algn="ctr">
              <a:lnSpc>
                <a:spcPct val="90000"/>
              </a:lnSpc>
              <a:spcBef>
                <a:spcPct val="0"/>
              </a:spcBef>
              <a:defRPr kumimoji="0" sz="2800" b="1" i="0" u="none" strike="noStrike" cap="none" spc="0" normalizeH="0" baseline="0">
                <a:ln>
                  <a:noFill/>
                </a:ln>
                <a:solidFill>
                  <a:prstClr val="white"/>
                </a:solidFill>
                <a:effectLst>
                  <a:outerShdw blurRad="38100" dist="38100" dir="2700000" algn="tl">
                    <a:srgbClr val="000000">
                      <a:alpha val="43137"/>
                    </a:srgbClr>
                  </a:outerShdw>
                </a:effectLst>
                <a:uLnTx/>
                <a:uFillTx/>
                <a:latin typeface="Calibri" panose="020F0502020204030204"/>
                <a:ea typeface="+mj-ea"/>
                <a:cs typeface="+mj-cs"/>
              </a:defRPr>
            </a:lvl1pPr>
          </a:lstStyle>
          <a:p>
            <a:r>
              <a:rPr lang="es-ES" dirty="0">
                <a:solidFill>
                  <a:schemeClr val="bg1"/>
                </a:solidFill>
              </a:rPr>
              <a:t>COMPARATIVO COMERCIALIZACIÓN</a:t>
            </a:r>
          </a:p>
        </p:txBody>
      </p:sp>
      <p:sp>
        <p:nvSpPr>
          <p:cNvPr id="9" name="Rectángulo 8">
            <a:extLst>
              <a:ext uri="{FF2B5EF4-FFF2-40B4-BE49-F238E27FC236}">
                <a16:creationId xmlns:a16="http://schemas.microsoft.com/office/drawing/2014/main" id="{B965E0FD-721C-0207-C548-7FA64168A5C0}"/>
              </a:ext>
            </a:extLst>
          </p:cNvPr>
          <p:cNvSpPr/>
          <p:nvPr/>
        </p:nvSpPr>
        <p:spPr>
          <a:xfrm>
            <a:off x="0" y="6377773"/>
            <a:ext cx="12192001" cy="480227"/>
          </a:xfrm>
          <a:prstGeom prst="rect">
            <a:avLst/>
          </a:prstGeom>
          <a:solidFill>
            <a:srgbClr val="8895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10" name="CuadroTexto 9">
            <a:extLst>
              <a:ext uri="{FF2B5EF4-FFF2-40B4-BE49-F238E27FC236}">
                <a16:creationId xmlns:a16="http://schemas.microsoft.com/office/drawing/2014/main" id="{B02F7212-F32F-EA50-1059-3305093D7848}"/>
              </a:ext>
            </a:extLst>
          </p:cNvPr>
          <p:cNvSpPr txBox="1"/>
          <p:nvPr/>
        </p:nvSpPr>
        <p:spPr>
          <a:xfrm>
            <a:off x="154469" y="6561831"/>
            <a:ext cx="11883061" cy="523220"/>
          </a:xfrm>
          <a:prstGeom prst="rect">
            <a:avLst/>
          </a:prstGeom>
          <a:noFill/>
        </p:spPr>
        <p:txBody>
          <a:bodyPr wrap="none" rtlCol="0">
            <a:spAutoFit/>
          </a:bodyPr>
          <a:lstStyle/>
          <a:p>
            <a:pPr fontAlgn="base"/>
            <a:r>
              <a:rPr lang="es-CR" sz="1400">
                <a:solidFill>
                  <a:schemeClr val="bg1"/>
                </a:solidFill>
              </a:rPr>
              <a:t>“Nuestra institución se distingue por la innovación constante, </a:t>
            </a:r>
            <a:r>
              <a:rPr lang="en-US" sz="1400">
                <a:solidFill>
                  <a:schemeClr val="bg1"/>
                </a:solidFill>
              </a:rPr>
              <a:t>​ </a:t>
            </a:r>
            <a:r>
              <a:rPr lang="es-CR" sz="1400">
                <a:solidFill>
                  <a:schemeClr val="bg1"/>
                </a:solidFill>
              </a:rPr>
              <a:t>donde cada miembro aporta su creatividad para marcar la diferencia.”     </a:t>
            </a:r>
            <a:r>
              <a:rPr lang="es-CR" sz="1400" b="1">
                <a:solidFill>
                  <a:schemeClr val="bg1"/>
                </a:solidFill>
              </a:rPr>
              <a:t>Comisión de Valores ICAFE</a:t>
            </a:r>
            <a:r>
              <a:rPr lang="en-US" sz="1400">
                <a:solidFill>
                  <a:schemeClr val="bg1"/>
                </a:solidFill>
              </a:rPr>
              <a:t>​</a:t>
            </a:r>
          </a:p>
          <a:p>
            <a:endParaRPr lang="es-CR" sz="1400">
              <a:solidFill>
                <a:schemeClr val="bg1"/>
              </a:solidFill>
            </a:endParaRPr>
          </a:p>
        </p:txBody>
      </p:sp>
      <p:grpSp>
        <p:nvGrpSpPr>
          <p:cNvPr id="11" name="Grupo 10">
            <a:extLst>
              <a:ext uri="{FF2B5EF4-FFF2-40B4-BE49-F238E27FC236}">
                <a16:creationId xmlns:a16="http://schemas.microsoft.com/office/drawing/2014/main" id="{E163030D-1535-268B-94F2-6B803D4EFAA2}"/>
              </a:ext>
            </a:extLst>
          </p:cNvPr>
          <p:cNvGrpSpPr/>
          <p:nvPr/>
        </p:nvGrpSpPr>
        <p:grpSpPr>
          <a:xfrm>
            <a:off x="0" y="6011177"/>
            <a:ext cx="12192001" cy="523221"/>
            <a:chOff x="0" y="5830529"/>
            <a:chExt cx="12192001" cy="731302"/>
          </a:xfrm>
        </p:grpSpPr>
        <p:pic>
          <p:nvPicPr>
            <p:cNvPr id="12" name="Imagen 11">
              <a:extLst>
                <a:ext uri="{FF2B5EF4-FFF2-40B4-BE49-F238E27FC236}">
                  <a16:creationId xmlns:a16="http://schemas.microsoft.com/office/drawing/2014/main" id="{79620726-34D5-A1E3-9C2A-7BC99564F74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5830529"/>
              <a:ext cx="12192001" cy="731302"/>
            </a:xfrm>
            <a:prstGeom prst="rect">
              <a:avLst/>
            </a:prstGeom>
          </p:spPr>
        </p:pic>
        <p:pic>
          <p:nvPicPr>
            <p:cNvPr id="13" name="Imagen 12">
              <a:extLst>
                <a:ext uri="{FF2B5EF4-FFF2-40B4-BE49-F238E27FC236}">
                  <a16:creationId xmlns:a16="http://schemas.microsoft.com/office/drawing/2014/main" id="{55CAB97B-5842-356C-C936-BF87DB0A06E5}"/>
                </a:ext>
              </a:extLst>
            </p:cNvPr>
            <p:cNvPicPr>
              <a:picLocks noChangeAspect="1"/>
            </p:cNvPicPr>
            <p:nvPr/>
          </p:nvPicPr>
          <p:blipFill>
            <a:blip r:embed="rId3"/>
            <a:stretch>
              <a:fillRect/>
            </a:stretch>
          </p:blipFill>
          <p:spPr>
            <a:xfrm>
              <a:off x="5653868" y="5879689"/>
              <a:ext cx="1376197" cy="590373"/>
            </a:xfrm>
            <a:prstGeom prst="rect">
              <a:avLst/>
            </a:prstGeom>
          </p:spPr>
        </p:pic>
      </p:grpSp>
      <p:pic>
        <p:nvPicPr>
          <p:cNvPr id="14" name="Imagen 13" descr="Imagen que contiene rueda, dibujo&#10;&#10;Descripción generada automáticamente">
            <a:extLst>
              <a:ext uri="{FF2B5EF4-FFF2-40B4-BE49-F238E27FC236}">
                <a16:creationId xmlns:a16="http://schemas.microsoft.com/office/drawing/2014/main" id="{E2D5E345-D664-BF0C-6932-178A41C9370D}"/>
              </a:ext>
            </a:extLst>
          </p:cNvPr>
          <p:cNvPicPr>
            <a:picLocks noChangeAspect="1"/>
          </p:cNvPicPr>
          <p:nvPr/>
        </p:nvPicPr>
        <p:blipFill>
          <a:blip r:embed="rId4"/>
          <a:stretch>
            <a:fillRect/>
          </a:stretch>
        </p:blipFill>
        <p:spPr>
          <a:xfrm>
            <a:off x="5161721" y="6063218"/>
            <a:ext cx="1850267" cy="464349"/>
          </a:xfrm>
          <a:prstGeom prst="rect">
            <a:avLst/>
          </a:prstGeom>
        </p:spPr>
      </p:pic>
      <p:sp>
        <p:nvSpPr>
          <p:cNvPr id="2" name="Título 1">
            <a:extLst>
              <a:ext uri="{FF2B5EF4-FFF2-40B4-BE49-F238E27FC236}">
                <a16:creationId xmlns:a16="http://schemas.microsoft.com/office/drawing/2014/main" id="{C5FCCD0E-5750-0ED4-AB4E-3A6C6D639FE3}"/>
              </a:ext>
            </a:extLst>
          </p:cNvPr>
          <p:cNvSpPr txBox="1">
            <a:spLocks/>
          </p:cNvSpPr>
          <p:nvPr/>
        </p:nvSpPr>
        <p:spPr>
          <a:xfrm>
            <a:off x="1120387" y="689964"/>
            <a:ext cx="9861936" cy="337952"/>
          </a:xfrm>
          <a:prstGeom prst="rect">
            <a:avLst/>
          </a:prstGeom>
          <a:solidFill>
            <a:srgbClr val="499057"/>
          </a:solidFill>
          <a:ln w="44450" cap="rnd">
            <a:noFill/>
          </a:ln>
        </p:spPr>
        <p:txBody>
          <a:bodyPr vert="horz" lIns="91440" tIns="45720" rIns="91440" bIns="45720" rtlCol="0" anchor="ctr" anchorCtr="0">
            <a:noAutofit/>
          </a:bodyPr>
          <a:lstStyle>
            <a:defPPr>
              <a:defRPr lang="es-ES_tradnl"/>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sz="2000" dirty="0">
                <a:latin typeface="Calibri" panose="020F0502020204030204" pitchFamily="34" charset="0"/>
                <a:cs typeface="Calibri" panose="020F0502020204030204" pitchFamily="34" charset="0"/>
              </a:rPr>
              <a:t>DE LAS ULTIMAS TRES COSECHAS Al segundo año de cada período</a:t>
            </a:r>
          </a:p>
        </p:txBody>
      </p:sp>
      <p:sp>
        <p:nvSpPr>
          <p:cNvPr id="3" name="Título 1">
            <a:extLst>
              <a:ext uri="{FF2B5EF4-FFF2-40B4-BE49-F238E27FC236}">
                <a16:creationId xmlns:a16="http://schemas.microsoft.com/office/drawing/2014/main" id="{2CFAD029-EDB6-14F2-E899-880B10452358}"/>
              </a:ext>
            </a:extLst>
          </p:cNvPr>
          <p:cNvSpPr txBox="1">
            <a:spLocks/>
          </p:cNvSpPr>
          <p:nvPr/>
        </p:nvSpPr>
        <p:spPr>
          <a:xfrm>
            <a:off x="8645237" y="5439993"/>
            <a:ext cx="3546763" cy="337952"/>
          </a:xfrm>
          <a:prstGeom prst="rect">
            <a:avLst/>
          </a:prstGeom>
          <a:solidFill>
            <a:srgbClr val="499057"/>
          </a:solidFill>
          <a:ln w="44450" cap="rnd">
            <a:noFill/>
          </a:ln>
        </p:spPr>
        <p:txBody>
          <a:bodyPr vert="horz" lIns="91440" tIns="45720" rIns="91440" bIns="45720" rtlCol="0" anchor="ctr" anchorCtr="0">
            <a:noAutofit/>
          </a:bodyPr>
          <a:lstStyle>
            <a:defPPr>
              <a:defRPr lang="es-ES_tradnl"/>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sz="2000" dirty="0">
                <a:latin typeface="Calibri" panose="020F0502020204030204" pitchFamily="34" charset="0"/>
                <a:cs typeface="Calibri" panose="020F0502020204030204" pitchFamily="34" charset="0"/>
              </a:rPr>
              <a:t>Corte al 23 de Junio 2025</a:t>
            </a:r>
          </a:p>
        </p:txBody>
      </p:sp>
      <p:graphicFrame>
        <p:nvGraphicFramePr>
          <p:cNvPr id="6" name="Tabla 5">
            <a:extLst>
              <a:ext uri="{FF2B5EF4-FFF2-40B4-BE49-F238E27FC236}">
                <a16:creationId xmlns:a16="http://schemas.microsoft.com/office/drawing/2014/main" id="{6D13C5D6-730C-009D-777F-3FBAE6F5B14D}"/>
              </a:ext>
            </a:extLst>
          </p:cNvPr>
          <p:cNvGraphicFramePr>
            <a:graphicFrameLocks noGrp="1"/>
          </p:cNvGraphicFramePr>
          <p:nvPr>
            <p:extLst>
              <p:ext uri="{D42A27DB-BD31-4B8C-83A1-F6EECF244321}">
                <p14:modId xmlns:p14="http://schemas.microsoft.com/office/powerpoint/2010/main" val="2508500988"/>
              </p:ext>
            </p:extLst>
          </p:nvPr>
        </p:nvGraphicFramePr>
        <p:xfrm>
          <a:off x="1120387" y="1088304"/>
          <a:ext cx="9857828" cy="2377055"/>
        </p:xfrm>
        <a:graphic>
          <a:graphicData uri="http://schemas.openxmlformats.org/drawingml/2006/table">
            <a:tbl>
              <a:tblPr/>
              <a:tblGrid>
                <a:gridCol w="1106515">
                  <a:extLst>
                    <a:ext uri="{9D8B030D-6E8A-4147-A177-3AD203B41FA5}">
                      <a16:colId xmlns:a16="http://schemas.microsoft.com/office/drawing/2014/main" val="3783895692"/>
                    </a:ext>
                  </a:extLst>
                </a:gridCol>
                <a:gridCol w="886150">
                  <a:extLst>
                    <a:ext uri="{9D8B030D-6E8A-4147-A177-3AD203B41FA5}">
                      <a16:colId xmlns:a16="http://schemas.microsoft.com/office/drawing/2014/main" val="3504746899"/>
                    </a:ext>
                  </a:extLst>
                </a:gridCol>
                <a:gridCol w="935380">
                  <a:extLst>
                    <a:ext uri="{9D8B030D-6E8A-4147-A177-3AD203B41FA5}">
                      <a16:colId xmlns:a16="http://schemas.microsoft.com/office/drawing/2014/main" val="3739849739"/>
                    </a:ext>
                  </a:extLst>
                </a:gridCol>
                <a:gridCol w="302416">
                  <a:extLst>
                    <a:ext uri="{9D8B030D-6E8A-4147-A177-3AD203B41FA5}">
                      <a16:colId xmlns:a16="http://schemas.microsoft.com/office/drawing/2014/main" val="4249894135"/>
                    </a:ext>
                  </a:extLst>
                </a:gridCol>
                <a:gridCol w="890838">
                  <a:extLst>
                    <a:ext uri="{9D8B030D-6E8A-4147-A177-3AD203B41FA5}">
                      <a16:colId xmlns:a16="http://schemas.microsoft.com/office/drawing/2014/main" val="2273077782"/>
                    </a:ext>
                  </a:extLst>
                </a:gridCol>
                <a:gridCol w="886150">
                  <a:extLst>
                    <a:ext uri="{9D8B030D-6E8A-4147-A177-3AD203B41FA5}">
                      <a16:colId xmlns:a16="http://schemas.microsoft.com/office/drawing/2014/main" val="1954155818"/>
                    </a:ext>
                  </a:extLst>
                </a:gridCol>
                <a:gridCol w="843952">
                  <a:extLst>
                    <a:ext uri="{9D8B030D-6E8A-4147-A177-3AD203B41FA5}">
                      <a16:colId xmlns:a16="http://schemas.microsoft.com/office/drawing/2014/main" val="982098792"/>
                    </a:ext>
                  </a:extLst>
                </a:gridCol>
                <a:gridCol w="302416">
                  <a:extLst>
                    <a:ext uri="{9D8B030D-6E8A-4147-A177-3AD203B41FA5}">
                      <a16:colId xmlns:a16="http://schemas.microsoft.com/office/drawing/2014/main" val="2756601351"/>
                    </a:ext>
                  </a:extLst>
                </a:gridCol>
                <a:gridCol w="890838">
                  <a:extLst>
                    <a:ext uri="{9D8B030D-6E8A-4147-A177-3AD203B41FA5}">
                      <a16:colId xmlns:a16="http://schemas.microsoft.com/office/drawing/2014/main" val="1561498985"/>
                    </a:ext>
                  </a:extLst>
                </a:gridCol>
                <a:gridCol w="886150">
                  <a:extLst>
                    <a:ext uri="{9D8B030D-6E8A-4147-A177-3AD203B41FA5}">
                      <a16:colId xmlns:a16="http://schemas.microsoft.com/office/drawing/2014/main" val="3878922094"/>
                    </a:ext>
                  </a:extLst>
                </a:gridCol>
                <a:gridCol w="935380">
                  <a:extLst>
                    <a:ext uri="{9D8B030D-6E8A-4147-A177-3AD203B41FA5}">
                      <a16:colId xmlns:a16="http://schemas.microsoft.com/office/drawing/2014/main" val="2400956134"/>
                    </a:ext>
                  </a:extLst>
                </a:gridCol>
                <a:gridCol w="218020">
                  <a:extLst>
                    <a:ext uri="{9D8B030D-6E8A-4147-A177-3AD203B41FA5}">
                      <a16:colId xmlns:a16="http://schemas.microsoft.com/office/drawing/2014/main" val="3500026598"/>
                    </a:ext>
                  </a:extLst>
                </a:gridCol>
                <a:gridCol w="773623">
                  <a:extLst>
                    <a:ext uri="{9D8B030D-6E8A-4147-A177-3AD203B41FA5}">
                      <a16:colId xmlns:a16="http://schemas.microsoft.com/office/drawing/2014/main" val="172611700"/>
                    </a:ext>
                  </a:extLst>
                </a:gridCol>
              </a:tblGrid>
              <a:tr h="159404">
                <a:tc rowSpan="2">
                  <a:txBody>
                    <a:bodyPr/>
                    <a:lstStyle/>
                    <a:p>
                      <a:pPr algn="ctr" fontAlgn="ctr"/>
                      <a:r>
                        <a:rPr lang="es-CR" sz="1000" b="1" i="0" u="none" strike="noStrike">
                          <a:effectLst/>
                          <a:latin typeface="Calibri Light" panose="020F0302020204030204" pitchFamily="34" charset="0"/>
                        </a:rPr>
                        <a:t>Mercado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4">
                  <a:txBody>
                    <a:bodyPr/>
                    <a:lstStyle/>
                    <a:p>
                      <a:pPr algn="ctr" fontAlgn="ctr"/>
                      <a:r>
                        <a:rPr lang="es-CR" sz="1000" b="1" i="0" u="none" strike="noStrike">
                          <a:solidFill>
                            <a:srgbClr val="FFFFFF"/>
                          </a:solidFill>
                          <a:effectLst/>
                          <a:latin typeface="Calibri Light" panose="020F0302020204030204" pitchFamily="34" charset="0"/>
                        </a:rPr>
                        <a:t>Cosecha 2022-2023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hMerge="1">
                  <a:txBody>
                    <a:bodyPr/>
                    <a:lstStyle/>
                    <a:p>
                      <a:endParaRPr lang="es-CR"/>
                    </a:p>
                  </a:txBody>
                  <a:tcPr/>
                </a:tc>
                <a:tc hMerge="1">
                  <a:txBody>
                    <a:bodyPr/>
                    <a:lstStyle/>
                    <a:p>
                      <a:endParaRPr lang="es-CR"/>
                    </a:p>
                  </a:txBody>
                  <a:tcPr/>
                </a:tc>
                <a:tc hMerge="1">
                  <a:txBody>
                    <a:bodyPr/>
                    <a:lstStyle/>
                    <a:p>
                      <a:endParaRPr lang="es-CR"/>
                    </a:p>
                  </a:txBody>
                  <a:tcPr/>
                </a:tc>
                <a:tc gridSpan="4">
                  <a:txBody>
                    <a:bodyPr/>
                    <a:lstStyle/>
                    <a:p>
                      <a:pPr algn="ctr" fontAlgn="ctr"/>
                      <a:r>
                        <a:rPr lang="es-CR" sz="1000" b="1" i="0" u="none" strike="noStrike">
                          <a:solidFill>
                            <a:srgbClr val="FFFFFF"/>
                          </a:solidFill>
                          <a:effectLst/>
                          <a:latin typeface="Calibri Light" panose="020F0302020204030204" pitchFamily="34" charset="0"/>
                        </a:rPr>
                        <a:t>Cosecha 2023-2024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hMerge="1">
                  <a:txBody>
                    <a:bodyPr/>
                    <a:lstStyle/>
                    <a:p>
                      <a:endParaRPr lang="es-CR"/>
                    </a:p>
                  </a:txBody>
                  <a:tcPr/>
                </a:tc>
                <a:tc hMerge="1">
                  <a:txBody>
                    <a:bodyPr/>
                    <a:lstStyle/>
                    <a:p>
                      <a:endParaRPr lang="es-CR"/>
                    </a:p>
                  </a:txBody>
                  <a:tcPr/>
                </a:tc>
                <a:tc hMerge="1">
                  <a:txBody>
                    <a:bodyPr/>
                    <a:lstStyle/>
                    <a:p>
                      <a:endParaRPr lang="es-CR"/>
                    </a:p>
                  </a:txBody>
                  <a:tcPr/>
                </a:tc>
                <a:tc gridSpan="4">
                  <a:txBody>
                    <a:bodyPr/>
                    <a:lstStyle/>
                    <a:p>
                      <a:pPr algn="ctr" fontAlgn="ctr"/>
                      <a:r>
                        <a:rPr lang="es-CR" sz="1000" b="1" i="0" u="none" strike="noStrike">
                          <a:solidFill>
                            <a:srgbClr val="FFFFFF"/>
                          </a:solidFill>
                          <a:effectLst/>
                          <a:latin typeface="Calibri Light" panose="020F0302020204030204" pitchFamily="34" charset="0"/>
                        </a:rPr>
                        <a:t>Cosecha 2024-2025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2294183863"/>
                  </a:ext>
                </a:extLst>
              </a:tr>
              <a:tr h="291481">
                <a:tc vMerge="1">
                  <a:txBody>
                    <a:bodyPr/>
                    <a:lstStyle/>
                    <a:p>
                      <a:endParaRPr lang="es-CR"/>
                    </a:p>
                  </a:txBody>
                  <a:tcPr/>
                </a:tc>
                <a:tc>
                  <a:txBody>
                    <a:bodyPr/>
                    <a:lstStyle/>
                    <a:p>
                      <a:pPr algn="ctr" fontAlgn="ctr"/>
                      <a:r>
                        <a:rPr lang="da-DK" sz="1000" b="1" i="0" u="none" strike="noStrike">
                          <a:effectLst/>
                          <a:latin typeface="Calibri Light" panose="020F0302020204030204" pitchFamily="34" charset="0"/>
                        </a:rPr>
                        <a:t>Vendido en Ud. de 46 Kg.</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r>
                        <a:rPr lang="es-CR" sz="1000" b="1" i="0" u="none" strike="noStrike">
                          <a:effectLst/>
                          <a:latin typeface="Calibri Light" panose="020F0302020204030204" pitchFamily="34" charset="0"/>
                        </a:rPr>
                        <a:t>Precio Promedio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a:txBody>
                    <a:bodyPr/>
                    <a:lstStyle/>
                    <a:p>
                      <a:pPr algn="ctr" fontAlgn="ctr"/>
                      <a:r>
                        <a:rPr lang="es-CR" sz="1000" b="1" i="0" u="none" strike="noStrike">
                          <a:effectLst/>
                          <a:latin typeface="Calibri Light" panose="020F0302020204030204" pitchFamily="34" charset="0"/>
                        </a:rPr>
                        <a:t>% Prod.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da-DK" sz="1000" b="1" i="0" u="none" strike="noStrike">
                          <a:effectLst/>
                          <a:latin typeface="Calibri Light" panose="020F0302020204030204" pitchFamily="34" charset="0"/>
                        </a:rPr>
                        <a:t>Vendido en Ud. de 46 Kg.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r>
                        <a:rPr lang="es-CR" sz="1000" b="1" i="0" u="none" strike="noStrike">
                          <a:effectLst/>
                          <a:latin typeface="Calibri Light" panose="020F0302020204030204" pitchFamily="34" charset="0"/>
                        </a:rPr>
                        <a:t>Precio Promedio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a:txBody>
                    <a:bodyPr/>
                    <a:lstStyle/>
                    <a:p>
                      <a:pPr algn="ctr" fontAlgn="ctr"/>
                      <a:r>
                        <a:rPr lang="es-CR" sz="1000" b="1" i="0" u="none" strike="noStrike">
                          <a:effectLst/>
                          <a:latin typeface="Calibri Light" panose="020F0302020204030204" pitchFamily="34" charset="0"/>
                        </a:rPr>
                        <a:t>% Prod.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da-DK" sz="1000" b="1" i="0" u="none" strike="noStrike">
                          <a:effectLst/>
                          <a:latin typeface="Calibri Light" panose="020F0302020204030204" pitchFamily="34" charset="0"/>
                        </a:rPr>
                        <a:t>Vendido en Ud. de 46 Kg.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r>
                        <a:rPr lang="es-CR" sz="1000" b="1" i="0" u="none" strike="noStrike">
                          <a:effectLst/>
                          <a:latin typeface="Calibri Light" panose="020F0302020204030204" pitchFamily="34" charset="0"/>
                        </a:rPr>
                        <a:t>Precio Promedio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a:txBody>
                    <a:bodyPr/>
                    <a:lstStyle/>
                    <a:p>
                      <a:pPr algn="ctr" fontAlgn="ctr"/>
                      <a:r>
                        <a:rPr lang="es-CR" sz="1000" b="1" i="0" u="none" strike="noStrike">
                          <a:effectLst/>
                          <a:latin typeface="Calibri Light" panose="020F0302020204030204" pitchFamily="34" charset="0"/>
                        </a:rPr>
                        <a:t>% Prod.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80182908"/>
                  </a:ext>
                </a:extLst>
              </a:tr>
              <a:tr h="212539">
                <a:tc>
                  <a:txBody>
                    <a:bodyPr/>
                    <a:lstStyle/>
                    <a:p>
                      <a:pPr algn="l" fontAlgn="b"/>
                      <a:r>
                        <a:rPr lang="es-CR" sz="1000" b="1" i="0" u="none" strike="noStrike">
                          <a:effectLst/>
                          <a:latin typeface="Calibri Light" panose="020F0302020204030204" pitchFamily="34" charset="0"/>
                        </a:rPr>
                        <a:t>Exportación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r" fontAlgn="b"/>
                      <a:r>
                        <a:rPr lang="es-CR" sz="1300" b="0" i="0" u="none" strike="noStrike">
                          <a:effectLst/>
                          <a:latin typeface="Calibri Light" panose="020F0302020204030204" pitchFamily="34" charset="0"/>
                        </a:rPr>
                        <a:t>1,407,391</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r>
                        <a:rPr lang="es-CR" sz="1300" b="0" i="0" u="none" strike="noStrike">
                          <a:solidFill>
                            <a:srgbClr val="0000FF"/>
                          </a:solidFill>
                          <a:effectLst/>
                          <a:latin typeface="Calibri Light" panose="020F0302020204030204" pitchFamily="34" charset="0"/>
                        </a:rPr>
                        <a:t>$248.20</a:t>
                      </a:r>
                    </a:p>
                  </a:txBody>
                  <a:tcPr marL="0" marR="91088"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endParaRPr lang="es-CR" sz="8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r>
                        <a:rPr lang="es-CR" sz="1300" b="0" i="0" u="none" strike="noStrike">
                          <a:effectLst/>
                          <a:latin typeface="Calibri Light" panose="020F0302020204030204" pitchFamily="34" charset="0"/>
                        </a:rPr>
                        <a:t>76.20%</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r" fontAlgn="b"/>
                      <a:r>
                        <a:rPr lang="es-CR" sz="1300" b="0" i="0" u="none" strike="noStrike">
                          <a:effectLst/>
                          <a:latin typeface="Calibri Light" panose="020F0302020204030204" pitchFamily="34" charset="0"/>
                        </a:rPr>
                        <a:t>1,172,371</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r>
                        <a:rPr lang="es-CR" sz="1300" b="0" i="0" u="none" strike="noStrike">
                          <a:solidFill>
                            <a:srgbClr val="0000FF"/>
                          </a:solidFill>
                          <a:effectLst/>
                          <a:latin typeface="Calibri Light" panose="020F0302020204030204" pitchFamily="34" charset="0"/>
                        </a:rPr>
                        <a:t>$224.70</a:t>
                      </a:r>
                    </a:p>
                  </a:txBody>
                  <a:tcPr marL="0" marR="91088"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r>
                        <a:rPr lang="es-CR" sz="8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r>
                        <a:rPr lang="es-CR" sz="1300" b="0" i="0" u="none" strike="noStrike">
                          <a:effectLst/>
                          <a:latin typeface="Calibri Light" panose="020F0302020204030204" pitchFamily="34" charset="0"/>
                        </a:rPr>
                        <a:t>76.39%</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r" fontAlgn="b"/>
                      <a:r>
                        <a:rPr lang="es-CR" sz="1300" b="0" i="0" u="none" strike="noStrike">
                          <a:effectLst/>
                          <a:latin typeface="Calibri Light" panose="020F0302020204030204" pitchFamily="34" charset="0"/>
                        </a:rPr>
                        <a:t>1,324,268</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r>
                        <a:rPr lang="es-CR" sz="1300" b="0" i="0" u="none" strike="noStrike">
                          <a:solidFill>
                            <a:srgbClr val="0000FF"/>
                          </a:solidFill>
                          <a:effectLst/>
                          <a:latin typeface="Calibri Light" panose="020F0302020204030204" pitchFamily="34" charset="0"/>
                        </a:rPr>
                        <a:t>$301.14</a:t>
                      </a:r>
                    </a:p>
                  </a:txBody>
                  <a:tcPr marL="0" marR="91088"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r>
                        <a:rPr lang="es-CR" sz="8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r>
                        <a:rPr lang="es-CR" sz="1300" b="0" i="0" u="none" strike="noStrike">
                          <a:effectLst/>
                          <a:latin typeface="Calibri Light" panose="020F0302020204030204" pitchFamily="34" charset="0"/>
                        </a:rPr>
                        <a:t>77.07%</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2243845816"/>
                  </a:ext>
                </a:extLst>
              </a:tr>
              <a:tr h="212539">
                <a:tc>
                  <a:txBody>
                    <a:bodyPr/>
                    <a:lstStyle/>
                    <a:p>
                      <a:pPr algn="l" fontAlgn="b"/>
                      <a:r>
                        <a:rPr lang="es-CR" sz="1000" b="1" i="0" u="none" strike="noStrike">
                          <a:effectLst/>
                          <a:latin typeface="Calibri Light" panose="020F0302020204030204" pitchFamily="34" charset="0"/>
                        </a:rPr>
                        <a:t>Consignación EXP.</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r>
                        <a:rPr lang="es-CR" sz="1300" b="0" i="0" u="none" strike="noStrike">
                          <a:effectLst/>
                          <a:latin typeface="Calibri Light" panose="020F0302020204030204" pitchFamily="34" charset="0"/>
                        </a:rPr>
                        <a:t>9,199</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l" fontAlgn="b"/>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0.50%</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r>
                        <a:rPr lang="es-CR" sz="1300" b="0" i="0" u="none" strike="noStrike">
                          <a:effectLst/>
                          <a:latin typeface="Calibri Light" panose="020F0302020204030204" pitchFamily="34" charset="0"/>
                        </a:rPr>
                        <a:t>24,964</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l" fontAlgn="b"/>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1.63%</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r>
                        <a:rPr lang="es-CR" sz="1300" b="0" i="0" u="none" strike="noStrike">
                          <a:effectLst/>
                          <a:latin typeface="Calibri Light" panose="020F0302020204030204" pitchFamily="34" charset="0"/>
                        </a:rPr>
                        <a:t>9,809</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300" b="0" i="0" u="none" strike="noStrike">
                          <a:solidFill>
                            <a:srgbClr val="0000FF"/>
                          </a:solidFill>
                          <a:effectLst/>
                          <a:latin typeface="Calibri Light" panose="020F0302020204030204" pitchFamily="34" charset="0"/>
                        </a:rPr>
                        <a:t>***</a:t>
                      </a:r>
                    </a:p>
                  </a:txBody>
                  <a:tcPr marL="0" marR="0" marT="0" marB="0" anchor="b">
                    <a:lnL>
                      <a:noFill/>
                    </a:lnL>
                    <a:lnR>
                      <a:noFill/>
                    </a:lnR>
                    <a:lnT>
                      <a:noFill/>
                    </a:lnT>
                    <a:lnB>
                      <a:noFill/>
                    </a:lnB>
                    <a:noFill/>
                  </a:tcPr>
                </a:tc>
                <a:tc>
                  <a:txBody>
                    <a:bodyPr/>
                    <a:lstStyle/>
                    <a:p>
                      <a:pPr algn="l" fontAlgn="b"/>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0.57%</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840953404"/>
                  </a:ext>
                </a:extLst>
              </a:tr>
              <a:tr h="212539">
                <a:tc>
                  <a:txBody>
                    <a:bodyPr/>
                    <a:lstStyle/>
                    <a:p>
                      <a:pPr algn="l" fontAlgn="b"/>
                      <a:r>
                        <a:rPr lang="es-CR" sz="1000" b="1" i="0" u="none" strike="noStrike">
                          <a:effectLst/>
                          <a:latin typeface="Calibri Light" panose="020F0302020204030204" pitchFamily="34" charset="0"/>
                        </a:rPr>
                        <a:t>Consumo Local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r>
                        <a:rPr lang="es-CR" sz="1300" b="0" i="0" u="none" strike="noStrike">
                          <a:effectLst/>
                          <a:latin typeface="Calibri Light" panose="020F0302020204030204" pitchFamily="34" charset="0"/>
                        </a:rPr>
                        <a:t>172,740</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r>
                        <a:rPr lang="es-CR" sz="1300" b="0" i="0" u="none" strike="noStrike">
                          <a:solidFill>
                            <a:srgbClr val="0000FF"/>
                          </a:solidFill>
                          <a:effectLst/>
                          <a:latin typeface="Calibri Light" panose="020F0302020204030204" pitchFamily="34" charset="0"/>
                        </a:rPr>
                        <a:t>₡2,338.56</a:t>
                      </a:r>
                    </a:p>
                  </a:txBody>
                  <a:tcPr marL="0" marR="91088" marT="0" marB="0" anchor="b">
                    <a:lnL>
                      <a:noFill/>
                    </a:lnL>
                    <a:lnR>
                      <a:noFill/>
                    </a:lnR>
                    <a:lnT>
                      <a:noFill/>
                    </a:lnT>
                    <a:lnB>
                      <a:noFill/>
                    </a:lnB>
                    <a:noFill/>
                  </a:tcPr>
                </a:tc>
                <a:tc>
                  <a:txBody>
                    <a:bodyPr/>
                    <a:lstStyle/>
                    <a:p>
                      <a:pPr algn="ctr" fontAlgn="b"/>
                      <a:r>
                        <a:rPr lang="es-CR" sz="800" b="0" i="0" u="none" strike="noStrike">
                          <a:effectLst/>
                          <a:latin typeface="Calibri Light" panose="020F0302020204030204" pitchFamily="34" charset="0"/>
                        </a:rPr>
                        <a:t>Kg</a:t>
                      </a: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9.35%</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r>
                        <a:rPr lang="es-CR" sz="1300" b="0" i="0" u="none" strike="noStrike">
                          <a:effectLst/>
                          <a:latin typeface="Calibri Light" panose="020F0302020204030204" pitchFamily="34" charset="0"/>
                        </a:rPr>
                        <a:t>145,349</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r>
                        <a:rPr lang="es-CR" sz="1300" b="0" i="0" u="none" strike="noStrike">
                          <a:solidFill>
                            <a:srgbClr val="0000FF"/>
                          </a:solidFill>
                          <a:effectLst/>
                          <a:latin typeface="Calibri Light" panose="020F0302020204030204" pitchFamily="34" charset="0"/>
                        </a:rPr>
                        <a:t>₡1,929.45</a:t>
                      </a:r>
                    </a:p>
                  </a:txBody>
                  <a:tcPr marL="0" marR="91088" marT="0" marB="0" anchor="b">
                    <a:lnL>
                      <a:noFill/>
                    </a:lnL>
                    <a:lnR>
                      <a:noFill/>
                    </a:lnR>
                    <a:lnT>
                      <a:noFill/>
                    </a:lnT>
                    <a:lnB>
                      <a:noFill/>
                    </a:lnB>
                    <a:noFill/>
                  </a:tcPr>
                </a:tc>
                <a:tc>
                  <a:txBody>
                    <a:bodyPr/>
                    <a:lstStyle/>
                    <a:p>
                      <a:pPr algn="ctr" fontAlgn="b"/>
                      <a:r>
                        <a:rPr lang="es-CR" sz="800" b="0" i="0" u="none" strike="noStrike">
                          <a:effectLst/>
                          <a:latin typeface="Calibri Light" panose="020F0302020204030204" pitchFamily="34" charset="0"/>
                        </a:rPr>
                        <a:t>Kg</a:t>
                      </a: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9.47%</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r>
                        <a:rPr lang="es-CR" sz="1300" b="0" i="0" u="none" strike="noStrike">
                          <a:effectLst/>
                          <a:latin typeface="Calibri Light" panose="020F0302020204030204" pitchFamily="34" charset="0"/>
                        </a:rPr>
                        <a:t>144,125</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r>
                        <a:rPr lang="es-CR" sz="1300" b="0" i="0" u="none" strike="noStrike">
                          <a:solidFill>
                            <a:srgbClr val="0000FF"/>
                          </a:solidFill>
                          <a:effectLst/>
                          <a:latin typeface="Calibri Light" panose="020F0302020204030204" pitchFamily="34" charset="0"/>
                        </a:rPr>
                        <a:t>₡3,135.60</a:t>
                      </a:r>
                    </a:p>
                  </a:txBody>
                  <a:tcPr marL="0" marR="91088" marT="0" marB="0" anchor="b">
                    <a:lnL>
                      <a:noFill/>
                    </a:lnL>
                    <a:lnR>
                      <a:noFill/>
                    </a:lnR>
                    <a:lnT>
                      <a:noFill/>
                    </a:lnT>
                    <a:lnB>
                      <a:noFill/>
                    </a:lnB>
                    <a:noFill/>
                  </a:tcPr>
                </a:tc>
                <a:tc>
                  <a:txBody>
                    <a:bodyPr/>
                    <a:lstStyle/>
                    <a:p>
                      <a:pPr algn="ctr" fontAlgn="b"/>
                      <a:r>
                        <a:rPr lang="es-CR" sz="800" b="0" i="0" u="none" strike="noStrike">
                          <a:effectLst/>
                          <a:latin typeface="Calibri Light" panose="020F0302020204030204" pitchFamily="34" charset="0"/>
                        </a:rPr>
                        <a:t>Kg</a:t>
                      </a: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8.39%</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508073563"/>
                  </a:ext>
                </a:extLst>
              </a:tr>
              <a:tr h="212539">
                <a:tc>
                  <a:txBody>
                    <a:bodyPr/>
                    <a:lstStyle/>
                    <a:p>
                      <a:pPr algn="l" fontAlgn="b"/>
                      <a:r>
                        <a:rPr lang="es-CR" sz="1000" b="1" i="0" u="none" strike="noStrike">
                          <a:effectLst/>
                          <a:latin typeface="Calibri Light" panose="020F0302020204030204" pitchFamily="34" charset="0"/>
                        </a:rPr>
                        <a:t>Consignación C.N.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r>
                        <a:rPr lang="es-CR" sz="1300" b="0" i="0" u="none" strike="noStrike">
                          <a:effectLst/>
                          <a:latin typeface="Calibri Light" panose="020F0302020204030204" pitchFamily="34" charset="0"/>
                        </a:rPr>
                        <a:t>6,000</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l" fontAlgn="b"/>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0.32%</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r>
                        <a:rPr lang="es-CR" sz="1300" b="0" i="0" u="none" strike="noStrike">
                          <a:effectLst/>
                          <a:latin typeface="Calibri Light" panose="020F0302020204030204" pitchFamily="34" charset="0"/>
                        </a:rPr>
                        <a:t>0</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l" fontAlgn="b"/>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0.00%</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r>
                        <a:rPr lang="es-CR" sz="1300" b="0" i="0" u="none" strike="noStrike">
                          <a:effectLst/>
                          <a:latin typeface="Calibri Light" panose="020F0302020204030204" pitchFamily="34" charset="0"/>
                        </a:rPr>
                        <a:t>333</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0.02%</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39519439"/>
                  </a:ext>
                </a:extLst>
              </a:tr>
              <a:tr h="212539">
                <a:tc>
                  <a:txBody>
                    <a:bodyPr/>
                    <a:lstStyle/>
                    <a:p>
                      <a:pPr algn="l" fontAlgn="b"/>
                      <a:r>
                        <a:rPr lang="es-CR" sz="1000" b="1" i="0" u="none" strike="noStrike">
                          <a:effectLst/>
                          <a:latin typeface="Calibri Light" panose="020F0302020204030204" pitchFamily="34" charset="0"/>
                        </a:rPr>
                        <a:t>Total  Vendido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r>
                        <a:rPr lang="es-CR" sz="1300" b="0" i="0" u="none" strike="noStrike">
                          <a:solidFill>
                            <a:srgbClr val="0000FF"/>
                          </a:solidFill>
                          <a:effectLst/>
                          <a:latin typeface="Calibri Light" panose="020F0302020204030204" pitchFamily="34" charset="0"/>
                        </a:rPr>
                        <a:t>1,595,330</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solidFill>
                            <a:srgbClr val="0000FF"/>
                          </a:solidFill>
                          <a:effectLst/>
                          <a:latin typeface="Calibri Light" panose="020F0302020204030204" pitchFamily="34" charset="0"/>
                        </a:rPr>
                        <a:t>86.38%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s-CR" sz="1300" b="0" i="0" u="none" strike="noStrike">
                          <a:solidFill>
                            <a:srgbClr val="0000FF"/>
                          </a:solidFill>
                          <a:effectLst/>
                          <a:latin typeface="Calibri Light" panose="020F0302020204030204" pitchFamily="34" charset="0"/>
                        </a:rPr>
                        <a:t>1,342,684</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solidFill>
                            <a:srgbClr val="0000FF"/>
                          </a:solidFill>
                          <a:effectLst/>
                          <a:latin typeface="Calibri Light" panose="020F0302020204030204" pitchFamily="34" charset="0"/>
                        </a:rPr>
                        <a:t>87.48%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s-CR" sz="1300" b="0" i="0" u="none" strike="noStrike">
                          <a:solidFill>
                            <a:srgbClr val="0000FF"/>
                          </a:solidFill>
                          <a:effectLst/>
                          <a:latin typeface="Calibri Light" panose="020F0302020204030204" pitchFamily="34" charset="0"/>
                        </a:rPr>
                        <a:t>1,478,535</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solidFill>
                            <a:srgbClr val="0000FF"/>
                          </a:solidFill>
                          <a:effectLst/>
                          <a:latin typeface="Calibri Light" panose="020F0302020204030204" pitchFamily="34" charset="0"/>
                        </a:rPr>
                        <a:t>86.05%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65014960"/>
                  </a:ext>
                </a:extLst>
              </a:tr>
              <a:tr h="212539">
                <a:tc>
                  <a:txBody>
                    <a:bodyPr/>
                    <a:lstStyle/>
                    <a:p>
                      <a:pPr algn="l" fontAlgn="b"/>
                      <a:r>
                        <a:rPr lang="es-CR" sz="1000" b="1" i="0" u="none" strike="noStrike">
                          <a:effectLst/>
                          <a:latin typeface="Calibri Light" panose="020F0302020204030204" pitchFamily="34" charset="0"/>
                        </a:rPr>
                        <a:t>Por Vender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r>
                        <a:rPr lang="es-CR" sz="1300" b="0" i="0" u="none" strike="noStrike">
                          <a:effectLst/>
                          <a:latin typeface="Calibri Light" panose="020F0302020204030204" pitchFamily="34" charset="0"/>
                        </a:rPr>
                        <a:t>251,573</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13.62%</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r" fontAlgn="b"/>
                      <a:r>
                        <a:rPr lang="es-CR" sz="1300" b="0" i="0" u="none" strike="noStrike">
                          <a:effectLst/>
                          <a:latin typeface="Calibri Light" panose="020F0302020204030204" pitchFamily="34" charset="0"/>
                        </a:rPr>
                        <a:t>192,115</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12.52%</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r" fontAlgn="b"/>
                      <a:r>
                        <a:rPr lang="es-CR" sz="1300" b="0" i="0" u="none" strike="noStrike">
                          <a:effectLst/>
                          <a:latin typeface="Calibri Light" panose="020F0302020204030204" pitchFamily="34" charset="0"/>
                        </a:rPr>
                        <a:t>239,712</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13.95%</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2468680262"/>
                  </a:ext>
                </a:extLst>
              </a:tr>
              <a:tr h="212539">
                <a:tc>
                  <a:txBody>
                    <a:bodyPr/>
                    <a:lstStyle/>
                    <a:p>
                      <a:pPr algn="l" fontAlgn="b"/>
                      <a:r>
                        <a:rPr lang="es-CR" sz="1000" b="1" i="0" u="none" strike="noStrike">
                          <a:effectLst/>
                          <a:latin typeface="Calibri Light" panose="020F0302020204030204" pitchFamily="34" charset="0"/>
                        </a:rPr>
                        <a:t>Exportado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r>
                        <a:rPr lang="es-CR" sz="1300" b="0" i="0" u="none" strike="noStrike">
                          <a:effectLst/>
                          <a:latin typeface="Calibri Light" panose="020F0302020204030204" pitchFamily="34" charset="0"/>
                        </a:rPr>
                        <a:t>857,007</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endParaRPr lang="es-CR" sz="8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fontAlgn="b"/>
                      <a:r>
                        <a:rPr lang="es-CR" sz="1300" b="0" i="0" u="none" strike="noStrike">
                          <a:effectLst/>
                          <a:latin typeface="Calibri Light" panose="020F0302020204030204" pitchFamily="34" charset="0"/>
                        </a:rPr>
                        <a:t>727,605</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endParaRPr lang="es-CR" sz="8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r>
                        <a:rPr lang="es-CR" sz="1300" b="0" i="0" u="none" strike="noStrike">
                          <a:effectLst/>
                          <a:latin typeface="Calibri Light" panose="020F0302020204030204" pitchFamily="34" charset="0"/>
                        </a:rPr>
                        <a:t>906,762</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ctr" fontAlgn="b"/>
                      <a:endParaRPr lang="es-CR" sz="8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892658562"/>
                  </a:ext>
                </a:extLst>
              </a:tr>
              <a:tr h="212539">
                <a:tc>
                  <a:txBody>
                    <a:bodyPr/>
                    <a:lstStyle/>
                    <a:p>
                      <a:pPr algn="l" fontAlgn="b"/>
                      <a:r>
                        <a:rPr lang="es-CR" sz="1000" b="1" i="0" u="none" strike="noStrike">
                          <a:effectLst/>
                          <a:latin typeface="Calibri Light" panose="020F0302020204030204" pitchFamily="34" charset="0"/>
                        </a:rPr>
                        <a:t>Por Exportar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r>
                        <a:rPr lang="es-CR" sz="1300" b="0" i="0" u="none" strike="noStrike">
                          <a:effectLst/>
                          <a:latin typeface="Calibri Light" panose="020F0302020204030204" pitchFamily="34" charset="0"/>
                        </a:rPr>
                        <a:t>559,583</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Calibri Light" panose="020F0302020204030204" pitchFamily="34" charset="0"/>
                        </a:rPr>
                        <a:t>39.50%</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r>
                        <a:rPr lang="es-CR" sz="1300" b="0" i="0" u="none" strike="noStrike">
                          <a:effectLst/>
                          <a:latin typeface="Calibri Light" panose="020F0302020204030204" pitchFamily="34" charset="0"/>
                        </a:rPr>
                        <a:t>469,730</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Calibri Light" panose="020F0302020204030204" pitchFamily="34" charset="0"/>
                        </a:rPr>
                        <a:t>39.23%</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r>
                        <a:rPr lang="es-CR" sz="1300" b="0" i="0" u="none" strike="noStrike">
                          <a:effectLst/>
                          <a:latin typeface="Calibri Light" panose="020F0302020204030204" pitchFamily="34" charset="0"/>
                        </a:rPr>
                        <a:t>427,315</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Calibri Light" panose="020F0302020204030204" pitchFamily="34" charset="0"/>
                        </a:rPr>
                        <a:t>32.03%</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10697086"/>
                  </a:ext>
                </a:extLst>
              </a:tr>
              <a:tr h="212539">
                <a:tc>
                  <a:txBody>
                    <a:bodyPr/>
                    <a:lstStyle/>
                    <a:p>
                      <a:pPr algn="l" fontAlgn="b"/>
                      <a:r>
                        <a:rPr lang="es-CR" sz="1000" b="1" i="0" u="none" strike="noStrike">
                          <a:effectLst/>
                          <a:latin typeface="Calibri Light" panose="020F0302020204030204" pitchFamily="34" charset="0"/>
                        </a:rPr>
                        <a:t>Producción Total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s-CR" sz="1300" b="0" i="0" u="none" strike="noStrike">
                          <a:effectLst/>
                          <a:latin typeface="Calibri Light" panose="020F0302020204030204" pitchFamily="34" charset="0"/>
                        </a:rPr>
                        <a:t>1,846,903</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s-CR" sz="8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Calibri Light" panose="020F0302020204030204" pitchFamily="34" charset="0"/>
                        </a:rPr>
                        <a:t>100.00%</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s-CR" sz="1300" b="0" i="0" u="none" strike="noStrike">
                          <a:effectLst/>
                          <a:latin typeface="Calibri Light" panose="020F0302020204030204" pitchFamily="34" charset="0"/>
                        </a:rPr>
                        <a:t>1,534,799</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s-CR" sz="8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Calibri Light" panose="020F0302020204030204" pitchFamily="34" charset="0"/>
                        </a:rPr>
                        <a:t>100.00%</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s-CR" sz="1300" b="0" i="0" u="none" strike="noStrike">
                          <a:effectLst/>
                          <a:latin typeface="Calibri Light" panose="020F0302020204030204" pitchFamily="34" charset="0"/>
                        </a:rPr>
                        <a:t>1,718,247</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s-CR" sz="8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dirty="0">
                          <a:effectLst/>
                          <a:latin typeface="Calibri Light" panose="020F0302020204030204" pitchFamily="34" charset="0"/>
                        </a:rPr>
                        <a:t>100.00%</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56328886"/>
                  </a:ext>
                </a:extLst>
              </a:tr>
            </a:tbl>
          </a:graphicData>
        </a:graphic>
      </p:graphicFrame>
      <p:graphicFrame>
        <p:nvGraphicFramePr>
          <p:cNvPr id="7" name="Gráfico 6">
            <a:extLst>
              <a:ext uri="{FF2B5EF4-FFF2-40B4-BE49-F238E27FC236}">
                <a16:creationId xmlns:a16="http://schemas.microsoft.com/office/drawing/2014/main" id="{7C91938B-C033-45A8-B772-192C7F469E4B}"/>
              </a:ext>
            </a:extLst>
          </p:cNvPr>
          <p:cNvGraphicFramePr>
            <a:graphicFrameLocks/>
          </p:cNvGraphicFramePr>
          <p:nvPr>
            <p:extLst>
              <p:ext uri="{D42A27DB-BD31-4B8C-83A1-F6EECF244321}">
                <p14:modId xmlns:p14="http://schemas.microsoft.com/office/powerpoint/2010/main" val="2071372422"/>
              </p:ext>
            </p:extLst>
          </p:nvPr>
        </p:nvGraphicFramePr>
        <p:xfrm>
          <a:off x="1124494" y="3525747"/>
          <a:ext cx="9861936" cy="1848587"/>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7139147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181B0B76-AA52-8E42-A85B-4130AA7386F2}"/>
              </a:ext>
            </a:extLst>
          </p:cNvPr>
          <p:cNvSpPr/>
          <p:nvPr/>
        </p:nvSpPr>
        <p:spPr>
          <a:xfrm>
            <a:off x="0" y="6091881"/>
            <a:ext cx="12192001" cy="766119"/>
          </a:xfrm>
          <a:prstGeom prst="rect">
            <a:avLst/>
          </a:prstGeom>
          <a:solidFill>
            <a:srgbClr val="8895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2" name="CuadroTexto 1">
            <a:extLst>
              <a:ext uri="{FF2B5EF4-FFF2-40B4-BE49-F238E27FC236}">
                <a16:creationId xmlns:a16="http://schemas.microsoft.com/office/drawing/2014/main" id="{7D1125CF-6BF3-E045-B988-02A9E12D02DD}"/>
              </a:ext>
            </a:extLst>
          </p:cNvPr>
          <p:cNvSpPr txBox="1"/>
          <p:nvPr/>
        </p:nvSpPr>
        <p:spPr>
          <a:xfrm>
            <a:off x="65695" y="6538259"/>
            <a:ext cx="12180835" cy="307777"/>
          </a:xfrm>
          <a:prstGeom prst="rect">
            <a:avLst/>
          </a:prstGeom>
          <a:noFill/>
        </p:spPr>
        <p:txBody>
          <a:bodyPr wrap="none" rtlCol="0">
            <a:spAutoFit/>
          </a:bodyPr>
          <a:lstStyle>
            <a:defPPr>
              <a:defRPr lang="es-CR"/>
            </a:defPPr>
            <a:lvl1pPr fontAlgn="base">
              <a:defRPr sz="1400">
                <a:solidFill>
                  <a:schemeClr val="bg1"/>
                </a:solidFill>
              </a:defRPr>
            </a:lvl1pPr>
          </a:lstStyle>
          <a:p>
            <a:r>
              <a:rPr lang="es-CR" dirty="0"/>
              <a:t>"En nuestra institución, la pertenencia es clave. Cada individuo es valorado y respaldado, creando un ambiente de unidad y diversidad."    </a:t>
            </a:r>
            <a:r>
              <a:rPr lang="es-CR" b="1" dirty="0"/>
              <a:t>Comisión de Valores ICAFE</a:t>
            </a:r>
            <a:r>
              <a:rPr lang="es-CR" dirty="0"/>
              <a:t>​</a:t>
            </a:r>
            <a:endParaRPr lang="es-CR" b="1" dirty="0"/>
          </a:p>
        </p:txBody>
      </p:sp>
      <p:sp>
        <p:nvSpPr>
          <p:cNvPr id="5" name="CuadroTexto 4">
            <a:extLst>
              <a:ext uri="{FF2B5EF4-FFF2-40B4-BE49-F238E27FC236}">
                <a16:creationId xmlns:a16="http://schemas.microsoft.com/office/drawing/2014/main" id="{9E5C1B19-BD46-9625-FC9B-8E304101A652}"/>
              </a:ext>
            </a:extLst>
          </p:cNvPr>
          <p:cNvSpPr txBox="1"/>
          <p:nvPr/>
        </p:nvSpPr>
        <p:spPr>
          <a:xfrm>
            <a:off x="0" y="0"/>
            <a:ext cx="7602876" cy="490904"/>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dirty="0">
                <a:latin typeface="+mn-lt"/>
              </a:rPr>
              <a:t>COMERCIALIZACIÓN COSECHAS FUTURAS </a:t>
            </a:r>
          </a:p>
        </p:txBody>
      </p:sp>
      <p:sp>
        <p:nvSpPr>
          <p:cNvPr id="6" name="CuadroTexto 5">
            <a:extLst>
              <a:ext uri="{FF2B5EF4-FFF2-40B4-BE49-F238E27FC236}">
                <a16:creationId xmlns:a16="http://schemas.microsoft.com/office/drawing/2014/main" id="{AFF00680-7D42-5C02-1CC3-09039D5565FF}"/>
              </a:ext>
            </a:extLst>
          </p:cNvPr>
          <p:cNvSpPr txBox="1"/>
          <p:nvPr/>
        </p:nvSpPr>
        <p:spPr>
          <a:xfrm>
            <a:off x="1134503" y="711202"/>
            <a:ext cx="9904972"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sz="2000" dirty="0">
                <a:latin typeface="+mn-lt"/>
              </a:rPr>
              <a:t>COSECHAS 2025-2026 / 2026-2027</a:t>
            </a:r>
          </a:p>
        </p:txBody>
      </p:sp>
      <p:sp>
        <p:nvSpPr>
          <p:cNvPr id="7" name="CuadroTexto 6">
            <a:extLst>
              <a:ext uri="{FF2B5EF4-FFF2-40B4-BE49-F238E27FC236}">
                <a16:creationId xmlns:a16="http://schemas.microsoft.com/office/drawing/2014/main" id="{CBB9D1AF-06A1-7CF2-9307-6F2C9FEA5A12}"/>
              </a:ext>
            </a:extLst>
          </p:cNvPr>
          <p:cNvSpPr txBox="1"/>
          <p:nvPr/>
        </p:nvSpPr>
        <p:spPr>
          <a:xfrm>
            <a:off x="8645237" y="5455092"/>
            <a:ext cx="3546763"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endParaRPr lang="es-ES" sz="1600" dirty="0">
              <a:latin typeface="+mn-lt"/>
            </a:endParaRPr>
          </a:p>
          <a:p>
            <a:r>
              <a:rPr lang="es-ES" sz="2000" dirty="0">
                <a:latin typeface="+mn-lt"/>
              </a:rPr>
              <a:t>Corte al 23 de Junio 2025</a:t>
            </a:r>
          </a:p>
          <a:p>
            <a:endParaRPr lang="es-ES" sz="2000" dirty="0">
              <a:latin typeface="+mn-lt"/>
            </a:endParaRPr>
          </a:p>
        </p:txBody>
      </p:sp>
      <p:grpSp>
        <p:nvGrpSpPr>
          <p:cNvPr id="9" name="Grupo 8">
            <a:extLst>
              <a:ext uri="{FF2B5EF4-FFF2-40B4-BE49-F238E27FC236}">
                <a16:creationId xmlns:a16="http://schemas.microsoft.com/office/drawing/2014/main" id="{9B557E6E-7FFB-D4C1-F605-84E070B5C027}"/>
              </a:ext>
            </a:extLst>
          </p:cNvPr>
          <p:cNvGrpSpPr/>
          <p:nvPr/>
        </p:nvGrpSpPr>
        <p:grpSpPr>
          <a:xfrm>
            <a:off x="0" y="5874589"/>
            <a:ext cx="12192001" cy="659809"/>
            <a:chOff x="0" y="5830529"/>
            <a:chExt cx="12192001" cy="731302"/>
          </a:xfrm>
        </p:grpSpPr>
        <p:pic>
          <p:nvPicPr>
            <p:cNvPr id="10" name="Imagen 9">
              <a:extLst>
                <a:ext uri="{FF2B5EF4-FFF2-40B4-BE49-F238E27FC236}">
                  <a16:creationId xmlns:a16="http://schemas.microsoft.com/office/drawing/2014/main" id="{4E3B6940-2A9A-046A-0111-7AAF92EEFC4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5830529"/>
              <a:ext cx="12192001" cy="731302"/>
            </a:xfrm>
            <a:prstGeom prst="rect">
              <a:avLst/>
            </a:prstGeom>
          </p:spPr>
        </p:pic>
        <p:pic>
          <p:nvPicPr>
            <p:cNvPr id="11" name="Imagen 10">
              <a:extLst>
                <a:ext uri="{FF2B5EF4-FFF2-40B4-BE49-F238E27FC236}">
                  <a16:creationId xmlns:a16="http://schemas.microsoft.com/office/drawing/2014/main" id="{63B344AE-00CD-0FEB-EC2F-B4D4C1C71B07}"/>
                </a:ext>
              </a:extLst>
            </p:cNvPr>
            <p:cNvPicPr>
              <a:picLocks noChangeAspect="1"/>
            </p:cNvPicPr>
            <p:nvPr/>
          </p:nvPicPr>
          <p:blipFill>
            <a:blip r:embed="rId4"/>
            <a:stretch>
              <a:fillRect/>
            </a:stretch>
          </p:blipFill>
          <p:spPr>
            <a:xfrm>
              <a:off x="5653868" y="5879689"/>
              <a:ext cx="1376197" cy="590373"/>
            </a:xfrm>
            <a:prstGeom prst="rect">
              <a:avLst/>
            </a:prstGeom>
          </p:spPr>
        </p:pic>
      </p:grpSp>
      <p:pic>
        <p:nvPicPr>
          <p:cNvPr id="12" name="Imagen 11" descr="Imagen que contiene rueda, dibujo&#10;&#10;Descripción generada automáticamente">
            <a:extLst>
              <a:ext uri="{FF2B5EF4-FFF2-40B4-BE49-F238E27FC236}">
                <a16:creationId xmlns:a16="http://schemas.microsoft.com/office/drawing/2014/main" id="{8010AD8A-F3BA-96B4-25AA-49E52B313990}"/>
              </a:ext>
            </a:extLst>
          </p:cNvPr>
          <p:cNvPicPr>
            <a:picLocks noChangeAspect="1"/>
          </p:cNvPicPr>
          <p:nvPr/>
        </p:nvPicPr>
        <p:blipFill>
          <a:blip r:embed="rId5"/>
          <a:stretch>
            <a:fillRect/>
          </a:stretch>
        </p:blipFill>
        <p:spPr>
          <a:xfrm>
            <a:off x="5161855" y="5953096"/>
            <a:ext cx="1850267" cy="464349"/>
          </a:xfrm>
          <a:prstGeom prst="rect">
            <a:avLst/>
          </a:prstGeom>
        </p:spPr>
      </p:pic>
      <p:graphicFrame>
        <p:nvGraphicFramePr>
          <p:cNvPr id="3" name="Tabla 2">
            <a:extLst>
              <a:ext uri="{FF2B5EF4-FFF2-40B4-BE49-F238E27FC236}">
                <a16:creationId xmlns:a16="http://schemas.microsoft.com/office/drawing/2014/main" id="{CC7C3D41-2494-272F-1B19-A4E6D361E582}"/>
              </a:ext>
            </a:extLst>
          </p:cNvPr>
          <p:cNvGraphicFramePr>
            <a:graphicFrameLocks noGrp="1"/>
          </p:cNvGraphicFramePr>
          <p:nvPr>
            <p:extLst>
              <p:ext uri="{D42A27DB-BD31-4B8C-83A1-F6EECF244321}">
                <p14:modId xmlns:p14="http://schemas.microsoft.com/office/powerpoint/2010/main" val="22458608"/>
              </p:ext>
            </p:extLst>
          </p:nvPr>
        </p:nvGraphicFramePr>
        <p:xfrm>
          <a:off x="1126838" y="1495532"/>
          <a:ext cx="9912637" cy="3190271"/>
        </p:xfrm>
        <a:graphic>
          <a:graphicData uri="http://schemas.openxmlformats.org/drawingml/2006/table">
            <a:tbl>
              <a:tblPr/>
              <a:tblGrid>
                <a:gridCol w="1555907">
                  <a:extLst>
                    <a:ext uri="{9D8B030D-6E8A-4147-A177-3AD203B41FA5}">
                      <a16:colId xmlns:a16="http://schemas.microsoft.com/office/drawing/2014/main" val="3195205390"/>
                    </a:ext>
                  </a:extLst>
                </a:gridCol>
                <a:gridCol w="1342598">
                  <a:extLst>
                    <a:ext uri="{9D8B030D-6E8A-4147-A177-3AD203B41FA5}">
                      <a16:colId xmlns:a16="http://schemas.microsoft.com/office/drawing/2014/main" val="1967749530"/>
                    </a:ext>
                  </a:extLst>
                </a:gridCol>
                <a:gridCol w="1505717">
                  <a:extLst>
                    <a:ext uri="{9D8B030D-6E8A-4147-A177-3AD203B41FA5}">
                      <a16:colId xmlns:a16="http://schemas.microsoft.com/office/drawing/2014/main" val="870780104"/>
                    </a:ext>
                  </a:extLst>
                </a:gridCol>
                <a:gridCol w="1606098">
                  <a:extLst>
                    <a:ext uri="{9D8B030D-6E8A-4147-A177-3AD203B41FA5}">
                      <a16:colId xmlns:a16="http://schemas.microsoft.com/office/drawing/2014/main" val="2780621598"/>
                    </a:ext>
                  </a:extLst>
                </a:gridCol>
                <a:gridCol w="2045266">
                  <a:extLst>
                    <a:ext uri="{9D8B030D-6E8A-4147-A177-3AD203B41FA5}">
                      <a16:colId xmlns:a16="http://schemas.microsoft.com/office/drawing/2014/main" val="1716357739"/>
                    </a:ext>
                  </a:extLst>
                </a:gridCol>
                <a:gridCol w="1857051">
                  <a:extLst>
                    <a:ext uri="{9D8B030D-6E8A-4147-A177-3AD203B41FA5}">
                      <a16:colId xmlns:a16="http://schemas.microsoft.com/office/drawing/2014/main" val="157197755"/>
                    </a:ext>
                  </a:extLst>
                </a:gridCol>
              </a:tblGrid>
              <a:tr h="325804">
                <a:tc gridSpan="6">
                  <a:txBody>
                    <a:bodyPr/>
                    <a:lstStyle/>
                    <a:p>
                      <a:pPr algn="ctr" fontAlgn="b"/>
                      <a:r>
                        <a:rPr lang="es-ES" sz="1400" b="1" i="0" u="none" strike="noStrike">
                          <a:effectLst/>
                          <a:latin typeface="Calibri Light" panose="020F0302020204030204" pitchFamily="34" charset="0"/>
                        </a:rPr>
                        <a:t>Volumen en U. 46 kg. - Para exportación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533196381"/>
                  </a:ext>
                </a:extLst>
              </a:tr>
              <a:tr h="781929">
                <a:tc>
                  <a:txBody>
                    <a:bodyPr/>
                    <a:lstStyle/>
                    <a:p>
                      <a:pPr algn="ctr" fontAlgn="ctr"/>
                      <a:r>
                        <a:rPr lang="es-CR" sz="1200" b="1" i="0" u="none" strike="noStrike">
                          <a:effectLst/>
                          <a:latin typeface="Calibri Light" panose="020F0302020204030204" pitchFamily="34" charset="0"/>
                        </a:rPr>
                        <a:t>Cosecha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200" b="1" i="0" u="none" strike="noStrike">
                          <a:effectLst/>
                          <a:latin typeface="Calibri Light" panose="020F0302020204030204" pitchFamily="34" charset="0"/>
                        </a:rPr>
                        <a:t>Ventas TOTALES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200" b="1" i="0" u="none" strike="noStrike">
                          <a:effectLst/>
                          <a:latin typeface="Calibri Light" panose="020F0302020204030204" pitchFamily="34" charset="0"/>
                        </a:rPr>
                        <a:t>Ventas en Consignación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200" b="1" i="0" u="none" strike="noStrike">
                          <a:effectLst/>
                          <a:latin typeface="Calibri Light" panose="020F0302020204030204" pitchFamily="34" charset="0"/>
                        </a:rPr>
                        <a:t>Ventas con Precio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100" b="1" i="0" u="none" strike="noStrike">
                          <a:effectLst/>
                          <a:latin typeface="Calibri Light" panose="020F0302020204030204" pitchFamily="34" charset="0"/>
                        </a:rPr>
                        <a:t>Precio Rieles Promedio $/Ud.46 kg.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200" b="1" i="0" u="none" strike="noStrike">
                          <a:effectLst/>
                          <a:latin typeface="Calibri Light" panose="020F0302020204030204" pitchFamily="34" charset="0"/>
                        </a:rPr>
                        <a:t>Variación  % precio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24591400"/>
                  </a:ext>
                </a:extLst>
              </a:tr>
              <a:tr h="208514">
                <a:tc>
                  <a:txBody>
                    <a:bodyPr/>
                    <a:lstStyle/>
                    <a:p>
                      <a:pPr algn="l" fontAlgn="b"/>
                      <a:r>
                        <a:rPr lang="es-CR" sz="1000" b="0" i="0" u="none" strike="noStrike">
                          <a:effectLst/>
                          <a:latin typeface="Calibri Light" panose="020F0302020204030204" pitchFamily="34" charset="0"/>
                        </a:rPr>
                        <a:t> </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0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1521262088"/>
                  </a:ext>
                </a:extLst>
              </a:tr>
              <a:tr h="364900">
                <a:tc>
                  <a:txBody>
                    <a:bodyPr/>
                    <a:lstStyle/>
                    <a:p>
                      <a:pPr algn="ctr" fontAlgn="b"/>
                      <a:r>
                        <a:rPr lang="es-CR" sz="1600" b="1" i="0" u="none" strike="noStrike">
                          <a:effectLst/>
                          <a:latin typeface="Calibri Light" panose="020F0302020204030204" pitchFamily="34" charset="0"/>
                        </a:rPr>
                        <a:t>2025-2026</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600" b="0" i="0" u="none" strike="noStrike">
                          <a:effectLst/>
                          <a:latin typeface="Calibri Light" panose="020F0302020204030204" pitchFamily="34" charset="0"/>
                        </a:rPr>
                        <a:t>  104,884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600" b="0" i="0" u="none" strike="noStrike">
                          <a:solidFill>
                            <a:srgbClr val="0000FF"/>
                          </a:solidFill>
                          <a:effectLst/>
                          <a:latin typeface="Calibri Light" panose="020F0302020204030204" pitchFamily="34" charset="0"/>
                        </a:rPr>
                        <a:t>  29,012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600" b="0" i="0" u="none" strike="noStrike">
                          <a:solidFill>
                            <a:srgbClr val="0000FF"/>
                          </a:solidFill>
                          <a:effectLst/>
                          <a:latin typeface="Calibri Light" panose="020F0302020204030204" pitchFamily="34" charset="0"/>
                        </a:rPr>
                        <a:t>  75,872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600" b="0" i="0" u="none" strike="noStrike">
                          <a:solidFill>
                            <a:srgbClr val="0000FF"/>
                          </a:solidFill>
                          <a:effectLst/>
                          <a:latin typeface="Calibri Light" panose="020F0302020204030204" pitchFamily="34" charset="0"/>
                        </a:rPr>
                        <a:t>  298.58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600" b="0" i="0" u="none" strike="noStrike">
                          <a:effectLst/>
                          <a:latin typeface="Calibri Light" panose="020F0302020204030204" pitchFamily="34" charset="0"/>
                        </a:rPr>
                        <a:t>0.60</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3974832"/>
                  </a:ext>
                </a:extLst>
              </a:tr>
              <a:tr h="364900">
                <a:tc>
                  <a:txBody>
                    <a:bodyPr/>
                    <a:lstStyle/>
                    <a:p>
                      <a:pPr algn="ctr" fontAlgn="b"/>
                      <a:r>
                        <a:rPr lang="es-CR" sz="1600" b="1" i="0" u="none" strike="noStrike">
                          <a:effectLst/>
                          <a:latin typeface="Calibri Light" panose="020F0302020204030204" pitchFamily="34" charset="0"/>
                        </a:rPr>
                        <a:t>2026-2027</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600" b="0" i="0" u="none" strike="noStrike">
                          <a:effectLst/>
                          <a:latin typeface="Calibri Light" panose="020F0302020204030204" pitchFamily="34" charset="0"/>
                        </a:rPr>
                        <a:t>  3,300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600" b="0" i="0" u="none" strike="noStrike">
                          <a:solidFill>
                            <a:srgbClr val="0000FF"/>
                          </a:solidFill>
                          <a:effectLst/>
                          <a:latin typeface="Calibri Light" panose="020F0302020204030204" pitchFamily="34" charset="0"/>
                        </a:rPr>
                        <a:t>  825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600" b="0" i="0" u="none" strike="noStrike">
                          <a:solidFill>
                            <a:srgbClr val="0000FF"/>
                          </a:solidFill>
                          <a:effectLst/>
                          <a:latin typeface="Calibri Light" panose="020F0302020204030204" pitchFamily="34" charset="0"/>
                        </a:rPr>
                        <a:t>  2,475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600" b="0" i="0" u="none" strike="noStrike">
                          <a:solidFill>
                            <a:srgbClr val="0000FF"/>
                          </a:solidFill>
                          <a:effectLst/>
                          <a:latin typeface="Calibri Light" panose="020F0302020204030204" pitchFamily="34" charset="0"/>
                        </a:rPr>
                        <a:t>  278.69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600" b="0" i="0" u="none" strike="noStrike">
                          <a:effectLst/>
                          <a:latin typeface="Calibri Light" panose="020F0302020204030204" pitchFamily="34" charset="0"/>
                        </a:rPr>
                        <a:t>7.92</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39510735"/>
                  </a:ext>
                </a:extLst>
              </a:tr>
              <a:tr h="229366">
                <a:tc>
                  <a:txBody>
                    <a:bodyPr/>
                    <a:lstStyle/>
                    <a:p>
                      <a:pPr algn="ctr" fontAlgn="b"/>
                      <a:endParaRPr lang="es-CR" sz="1100" b="1"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endParaRPr lang="es-CR" sz="1100" b="1"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endParaRPr lang="es-CR" sz="10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endParaRPr lang="es-CR" sz="10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endParaRPr lang="es-CR" sz="10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endParaRPr lang="es-CR" sz="10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449538733"/>
                  </a:ext>
                </a:extLst>
              </a:tr>
              <a:tr h="250217">
                <a:tc>
                  <a:txBody>
                    <a:bodyPr/>
                    <a:lstStyle/>
                    <a:p>
                      <a:pPr algn="l" fontAlgn="b"/>
                      <a:endParaRPr lang="es-CR" sz="12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es-CR" sz="10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es-CR" sz="10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es-CR" sz="10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endParaRPr lang="es-CR" sz="10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73607022"/>
                  </a:ext>
                </a:extLst>
              </a:tr>
              <a:tr h="221547">
                <a:tc gridSpan="3">
                  <a:txBody>
                    <a:bodyPr/>
                    <a:lstStyle/>
                    <a:p>
                      <a:pPr algn="l" fontAlgn="b"/>
                      <a:r>
                        <a:rPr lang="es-ES" sz="1000" b="1" i="0" u="none" strike="noStrike">
                          <a:effectLst/>
                          <a:latin typeface="Calibri Light" panose="020F0302020204030204" pitchFamily="34" charset="0"/>
                        </a:rPr>
                        <a:t>1/ Variación porcentual en el precio:</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hMerge="1">
                  <a:txBody>
                    <a:bodyPr/>
                    <a:lstStyle/>
                    <a:p>
                      <a:endParaRPr lang="es-CR"/>
                    </a:p>
                  </a:txBody>
                  <a:tcPr/>
                </a:tc>
                <a:tc hMerge="1">
                  <a:txBody>
                    <a:bodyPr/>
                    <a:lstStyle/>
                    <a:p>
                      <a:endParaRPr lang="es-CR"/>
                    </a:p>
                  </a:txBody>
                  <a:tcPr/>
                </a:tc>
                <a:tc>
                  <a:txBody>
                    <a:bodyPr/>
                    <a:lstStyle/>
                    <a:p>
                      <a:pPr algn="l" fontAlgn="b"/>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0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1408463345"/>
                  </a:ext>
                </a:extLst>
              </a:tr>
              <a:tr h="221547">
                <a:tc>
                  <a:txBody>
                    <a:bodyPr/>
                    <a:lstStyle/>
                    <a:p>
                      <a:pPr algn="l" fontAlgn="b"/>
                      <a:r>
                        <a:rPr lang="es-CR" sz="1000" b="0" i="0" u="none" strike="noStrike">
                          <a:effectLst/>
                          <a:latin typeface="Calibri Light" panose="020F0302020204030204" pitchFamily="34" charset="0"/>
                        </a:rPr>
                        <a:t> con respecto al</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000" b="0" i="0" u="none" strike="noStrike">
                          <a:solidFill>
                            <a:srgbClr val="0000FF"/>
                          </a:solidFill>
                          <a:effectLst/>
                          <a:latin typeface="Calibri Light" panose="020F0302020204030204" pitchFamily="34" charset="0"/>
                        </a:rPr>
                        <a:t>16/6/2025</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r>
                        <a:rPr lang="es-CR" sz="1000" b="0" i="0" u="none" strike="noStrike">
                          <a:effectLst/>
                          <a:latin typeface="Calibri Light" panose="020F0302020204030204" pitchFamily="34" charset="0"/>
                        </a:rPr>
                        <a:t>Cosecha 2025-2026</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r>
                        <a:rPr lang="es-CR" sz="1000" b="0" i="0" u="none" strike="noStrike">
                          <a:effectLst/>
                          <a:latin typeface="Calibri Light" panose="020F0302020204030204" pitchFamily="34" charset="0"/>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r>
                        <a:rPr lang="es-CR" sz="1000" b="0" i="0" u="none" strike="noStrike">
                          <a:effectLst/>
                          <a:latin typeface="Calibri Light" panose="020F0302020204030204" pitchFamily="34" charset="0"/>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r>
                        <a:rPr lang="es-CR" sz="10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96141266"/>
                  </a:ext>
                </a:extLst>
              </a:tr>
              <a:tr h="221547">
                <a:tc>
                  <a:txBody>
                    <a:bodyPr/>
                    <a:lstStyle/>
                    <a:p>
                      <a:pPr algn="l" fontAlgn="b"/>
                      <a:r>
                        <a:rPr lang="es-CR" sz="1000" b="0" i="0" u="none" strike="noStrike">
                          <a:effectLst/>
                          <a:latin typeface="Calibri Light" panose="020F0302020204030204" pitchFamily="34" charset="0"/>
                        </a:rPr>
                        <a:t> con respecto al</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000" b="0" i="0" u="none" strike="noStrike">
                          <a:solidFill>
                            <a:srgbClr val="0000FF"/>
                          </a:solidFill>
                          <a:effectLst/>
                          <a:latin typeface="Calibri Light" panose="020F0302020204030204" pitchFamily="34" charset="0"/>
                        </a:rPr>
                        <a:t>16/6/2025</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s-CR" sz="1000" b="0" i="0" u="none" strike="noStrike">
                          <a:effectLst/>
                          <a:latin typeface="Calibri Light" panose="020F0302020204030204" pitchFamily="34" charset="0"/>
                        </a:rPr>
                        <a:t>Cosecha 2026-2027</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s-CR" sz="1000" b="0" i="0" u="none" strike="noStrike" dirty="0">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35529838"/>
                  </a:ext>
                </a:extLst>
              </a:tr>
            </a:tbl>
          </a:graphicData>
        </a:graphic>
      </p:graphicFrame>
    </p:spTree>
    <p:extLst>
      <p:ext uri="{BB962C8B-B14F-4D97-AF65-F5344CB8AC3E}">
        <p14:creationId xmlns:p14="http://schemas.microsoft.com/office/powerpoint/2010/main" val="297164748"/>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Override1.xml><?xml version="1.0" encoding="utf-8"?>
<a:themeOverride xmlns:a="http://schemas.openxmlformats.org/drawingml/2006/main">
  <a:clrScheme name="Office 2007 - 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2007 - 2010">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 - 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10971</TotalTime>
  <Words>1456</Words>
  <Application>Microsoft Office PowerPoint</Application>
  <PresentationFormat>Panorámica</PresentationFormat>
  <Paragraphs>416</Paragraphs>
  <Slides>6</Slides>
  <Notes>2</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6</vt:i4>
      </vt:variant>
    </vt:vector>
  </HeadingPairs>
  <TitlesOfParts>
    <vt:vector size="11" baseType="lpstr">
      <vt:lpstr>Aptos</vt:lpstr>
      <vt:lpstr>Arial</vt:lpstr>
      <vt:lpstr>Calibri</vt:lpstr>
      <vt:lpstr>Calibri Light</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aquiros</dc:creator>
  <cp:lastModifiedBy>Juan Carlos Castillo Molina</cp:lastModifiedBy>
  <cp:revision>23</cp:revision>
  <dcterms:created xsi:type="dcterms:W3CDTF">2023-12-07T15:07:55Z</dcterms:created>
  <dcterms:modified xsi:type="dcterms:W3CDTF">2025-06-24T17:53:34Z</dcterms:modified>
</cp:coreProperties>
</file>